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 задачах оптимизации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находить лучшие решения среди допустимых вариантов.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оптимизация важна в алгебре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уравнения и неравенства описывают реальные выборы, а геометрия помогает увидеть допустимые решения. Здесь алгебра превращается в инструмент планирования, оценки ресурсов и поиска наилучшего результата в конкретной ситуации.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многогранник в задачах оптимизации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полупространств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оптимизации многогранник получают как общую часть нескольких полупространств, заданных линейными неравенствами. Именно так формируется область всех допустимых решений задачи.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 рёбра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многогранника описывается его вершинами, рёбрами и гранями. Эти элементы важны потому, что именно они задают структуру допустимой области и направления возможного движения.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79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многогранник выглядит как многоугольник, а в пространстве — как многогранное тело. Размерность показывает, сколько независимых переменных участвует в описании задачи.
</a:t>
            </a:r>
            <a:endParaRPr lang="en-US" sz="956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означает, что любой отрезок между двумя допустимыми точками целиком остаётся внутри области решений. Это свойство особенно удобно для поиска оптимума.
</a:t>
            </a:r>
            <a:endParaRPr lang="en-US" sz="1024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модели можно переводить словесную задачу в точную математическую форму и затем использовать алгоритмы для поиска максимума или минимума.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её геометрический смысл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Целевая функция в линейной задаче имеет вид z = ax + by или более общий вид с несколькими переменными. Она описывает, что именно нужно увеличить или уменьшить.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равного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с одинаковым значением функции лежат на параллельных прямых или гиперплоскостях. Поэтому можно мысленно сдвигать их, не меняя формы самой зависимости.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экстремума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перемещать такую прямую в сторону роста или убывания, оптимум достигается в последней точке касания допустимой области. Часто это вершина многогранника.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интерпретация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задачу наглядной: достаточно увидеть, где линия цели «упирается» в допустимую область, чтобы определить лучшее решение без перебора всех точек.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находится оптимум в линейных задачах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типичные геометрические случаи, а не статистику из конкретного исследования.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линейных моделей наиболее характерен вершинный оптимум; остальные случаи появляются при вырождении или параллельности целевой функции стороне области.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линейной оптимизации; доли иллюстративные, не эмпирические.
</a:t>
            </a:r>
            <a:endParaRPr lang="en-US" sz="9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155" y="1835776"/>
            <a:ext cx="5257047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классов задач оптимизации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три распространённых класса задач и показывает, как меняются свойства модели и методы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жёстче ограничения на переменные, тем сложнее поиск решения; особенно резко растёт трудоёмкость при целочисленных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стандартных сведений из курса оптимизации и линейного программирования.
</a:t>
            </a:r>
            <a:endParaRPr lang="en-US" sz="9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линейной задачи на многограннике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стандартный геометрический путь от постановки задачи к проверке оптимальности.
</a:t>
            </a:r>
            <a:endParaRPr lang="en-US" sz="22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независимых условий обычно задают вершину в пространстве из n переменных.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связь между геометрией и алгеброй: вершина соответствует набору активных ограничений, достаточному для однозначного описания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факт линейного программирования: вершина в n-мерном пространстве определяется n независимыми активными ограничениями.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Симплекс-метод как переход от вершины к вершине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Начальная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допустимое базисное решение, то есть стартовую вершину многогранника. Оно уже удовлетворяет всем ограничениям и может служить отправной точкой для улучшения.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Переход к соседу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переходит по ребру к соседней вершине и снова пересчитывает значение цели. Такой шаг повторяется, пока найденное решение можно ещё улучшить.
</a:t>
            </a:r>
            <a:endParaRPr lang="en-US" sz="1133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анализируют, в какую сторону можно изменить базисные переменные, чтобы значение целевой функции стало лучше. Если улучшение возможно, выбирают подходящее ребро.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Условия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прекращается, когда улучшение больше невозможно, следующий шаг выводит за пределы допустимой области или возникает вырождение, требующее аккуратной обработки.
</a:t>
            </a:r>
            <a:endParaRPr lang="en-US" sz="10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решения оптимизационных задач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на диаграмме качественные: они помогают сравнить сильные стороны методов без привязки к одной конкретной задаче.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универсально лучшего метода: выбор зависит от типа ограничений, размерности и того, являются ли переменные целыми.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сравнительная шкала по свойствам методов оптимизации; значения иллюстративные, не основаны на измерениях.
</a:t>
            </a:r>
            <a:endParaRPr lang="en-US" sz="8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переменные могут принимать только целые значения, допустимая область теряет непрерывность: внутри многогранника остаются лишь отдельные точки. Именно поэтому поиск становится существенно сложнее, чем в обычной линейной оптимизации.
</a:t>
            </a:r>
            <a:endParaRPr lang="en-US" sz="1063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постановки встречаются в задачах о рюкзаке, выборе проектов, составлении расписаний, маршрутизации и распределении ресурсов. Во всех случаях требуется не просто допустимое, а практически реализуемое решение.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упрощения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целочисленных задач часто сначала решают линейную релаксацию, а затем уточняют ответ отсечениями, проверкой границ и разветвлением по переменным. Это позволяет последовательно сокращать пространство поиска.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сложность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дополнительное целочисленное ограничение убирает большое число допустимых вариантов и делает перебор почти бесполезным. Поэтому для таких моделей особенно важны умение оценивать границы и грамотно отсекать ветви.
</a:t>
            </a:r>
            <a:endParaRPr lang="en-US" sz="1063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Целочисленные многогранники и рост сложности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ветвей и границ в целочисленной оптимизации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 релаксации исходной задачи к построению дерева поиска и отсечению бесперспективных ветвей.
</a:t>
            </a:r>
            <a:endParaRPr lang="en-US" sz="23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37" y="1835776"/>
            <a:ext cx="5257047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 прикладных школьных и жизненных задачах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форма ограничений напрямую влияет на вид допустимой области и способ поиска оптимума.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именно структура ограничений задаёт геометрию задачи и определяет, насколько быстро можно найти оптимальное решение.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оптимизации; обобщение типовых постановок линейного программирования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оптимизации в логистике и производстве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Оптимизационные модели помогают распределять поставки между складами, маршрутами и клиентами так, чтобы выполнить спрос при минимальных затратах времени, топлива и транспортных ресурсов.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смен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производстве важно согласовать графики работников, оборудование и объёмы выпуска. Модель ограничений позволяет избежать простоев и перегрузки отдельных участков.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28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доставке товаров нужно учитывать расстояния, сроки и пропускную способность сети. Допустимая область решений описывает все разрешённые комбинации маршрутов и объёмов перевозки.
</a:t>
            </a:r>
            <a:endParaRPr lang="en-US" sz="113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задана модель, тем надёжнее результат: снижаются издержки, уменьшаются потери времени и проще находить компромисс между качеством, скоростью и стоимостью.
</a:t>
            </a:r>
            <a:endParaRPr lang="en-US" sz="11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ограничения меняют допустимую область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точные измерения, а наглядную схему: каждое новое условие сужает пространство решений и уменьшает число вариантов.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ограничений, тем меньше допустимая область; при избытке условий она может выродиться или исчезнуть полностью.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 учебного объяснения влияния ограничений
</a:t>
            </a:r>
            <a:endParaRPr lang="en-US" sz="9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и оценка качества решения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исходной задаче строят двойственную, где переменные интерпретируются как оценки ресурсов. Она даёт границы для оптимума и помогает проверить, насколько найденное решение близко к лучшему возможному.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Теневая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увеличить запас ресурса на одну единицу, значение целевой функции изменится на величину теневой цены. Такой показатель особенно полезен при планировании производства и распределении бюджета.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двойственность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линейных моделей при стандартных условиях значения прямой и двойственной задач совпадают в оптимуме. Это позволяет не только искать ответ, но и доказывать его оптимальность без полного перебора.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показывает, какие ограничения являются наиболее «дорогими» и где дополнительный ресурс принесёт наибольшую пользу. Поэтому её используют не только для проверки, но и для принятия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88" y="1965637"/>
            <a:ext cx="201370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79566"/>
            <a:ext cx="270716" cy="2406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759" y="1979566"/>
            <a:ext cx="270716" cy="24063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174" y="1965637"/>
            <a:ext cx="234932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1802" y="1979566"/>
            <a:ext cx="270716" cy="24063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MATLAB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учебных и инженерных расчётов, когда нужно быстро сформулировать модель, проверить ограничения и получить численное решение без ручного перебора вариантов.
</a:t>
            </a:r>
            <a:endParaRPr lang="en-US" sz="1063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Gurobi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наиболее быстрых коммерческих решателей для линейных и целочисленных задач. Его используют там, где важны высокая производительность и работа с крупными моделями.
</a:t>
            </a:r>
            <a:endParaRPr lang="en-US" sz="1033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CPLEX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решать сложные задачи оптимизации и удобно работает с большими наборами ограничений. Применяется в промышленности, логистике и планировании.
</a:t>
            </a:r>
            <a:endParaRPr lang="en-US" sz="1063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решатель, полезный для исследовательских и учебных проектов. Он поддерживает методы ветвей и границ, а также дополнительные приёмы сокращения поиска.
</a:t>
            </a:r>
            <a:endParaRPr lang="en-US" sz="1063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оптимизации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инструменты помогают автоматизировать проверку ограничений, удаление лишних уравнений и обработку ошибок округления, что особенно важно при больших задачах.
</a:t>
            </a:r>
            <a:endParaRPr lang="en-US" sz="968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средства для решения оптимизационных задач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составлении модели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важное условие пропущено, допустимая область становится слишком большой, и найденное решение может выглядеть выгодным, но окажется невозможным в реальной ситуации.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возникают, когда часть данных записана в штуках, а часть — в килограммах, часах или процентах. Тогда модель теряет смысл и даёт искажённый результат.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Дублирование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ограничения не всегда заметны сразу, но усложняют запись модели и могут скрыть противоречия. Поэтому полезно отдельно проверять каждое неравенство на необходимость.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формулу цели записать с ошибкой знака или коэффициента, алгоритм будет искать не тот оптимум. Даже корректная область решений не спасёт от неправильного вывода.
</a:t>
            </a:r>
            <a:endParaRPr lang="en-US" sz="11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оптимизация на многогранниках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типичные направления использования, в которых важно выбрать лучший вариант из нескольких допустимых при ограниченных ресурсах.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распределение ресурсов и транспортные задачи: именно там многогранные модели особенно полезны для поиска экономичного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сфер применения по типовым учебным и прикладным примерам
</a:t>
            </a:r>
            <a:endParaRPr lang="en-US" sz="8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как язык оптимального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показывают, как линейные уравнения и неравенства превращаются в инструмент выбора, планирования и распределения. Алгебра помогает не только описывать ситуацию, но и находить наилучшее решение.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2026-05-30T05:33:11Z</dcterms:created>
  <dcterms:modified xsi:type="dcterms:W3CDTF">2026-05-30T05:33:11Z</dcterms:modified>
</cp:coreProperties>
</file>