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Пресмыкающиеся: общая характеристика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позвоночные с сухой кожей и лёгочным дыханием.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форм к современным рептилиям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пресмыкающиеся появились около 320 миллионов лет назад, когда позвоночные стали уверенно осваивать сушу. Сегодня они особенно разнообразны в тёплых и сухих местах, но встречаются почти во всех природных зонах, кроме самых холодных районов.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класса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пресмыкающихся обычно делится на голову, шею, туловище и хвост. Такое строение помогает им лучше передвигаться по суше и удерживать равновесие.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сухая, почти не имеет желёз и покрыта чешуями или щитками. Это уменьшает потерю влаги и защищает организм от высыхания в наземной среде.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лёгкими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пресмыкающиеся дышат только лёгкими. Такой способ дыхания позволяет им получать кислород из воздуха, не завися от постоянного пребывания в воде.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кровь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сердце трёхкамерное. Кровообращение у них устроено сложнее, чем у земноводных, поэтому организм лучше приспосабливается к жизни на суше.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пресмыкающихся меняется вместе с температурой окружающей среды. Поэтому они часто выбирают тёплые места и становятся активнее после прогревания.
</a:t>
            </a:r>
            <a:endParaRPr lang="en-US" sz="13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пресмыкающихся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степи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пустынях и степях пресмыкающиеся встречаются особенно часто. Здесь важны маскировка, умение экономить влагу и способность быстро перемещаться по горячему грунту.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кустарники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и зарослях травы живут виды, которым нужны укрытия, тень и достаточная влажность. Такие места помогают им прятаться от врагов и добывать пищу.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склоны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 склоны хорошо прогреваются солнцем, поэтому они удобны для ящериц и других рептилий. Там легко греться и наблюдать за окружающей местностью.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тесно связаны с водоёмами, но всё равно остаются наземными животными. Вода нужна им для питания, охоты или укрытия, а не для постоянного дыхания.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пресмыкающиеся ищут участки, где быстрее нагревается тело. Это особенно важно для их активности, потому что в холоде они двигаются медленнее.
</a:t>
            </a:r>
            <a:endParaRPr lang="en-US" sz="7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лишь общее соотношение крупных групп и помогает быстро увидеть их разнообразие.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змеи составляют основную часть разнообразия, а черепахи и крокодилы заметно менее многочисленны.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пресмыкающихся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как важное приспособление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Роговые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Чешуи и щитки образуют прочный наружный слой. Он уменьшает испарение воды и помогает сохранять организм защищённым в сухом воздухе и на горячей поверхности.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317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желёз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Кожных желёз у пресмыкающихся немного, поэтому поверхность тела остаётся сухой. Это важное отличие от животных, тесно связанных с влажной средой.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06346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лучше удерживает влагу внутри организма. Благодаря этому рептилии могут дольше жить вдали от воды и не пересыхают так быстро.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2951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старая наружная оболочка периодически заменяется новой. Линька помогает поддерживать защитные свойства покровов и устранять повреждённые участки.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252693" y="2780175"/>
            <a:ext cx="15315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сушей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кожа не только защищает, но и делает жизнь на суше более безопасной. Она помогает рептилиям сохранять воду даже в жаркую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внешние признаки связаны с образом жизни у разных представителей класса.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у каждого вида связано с его средой обитания и способом движения.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внешнего строения разных пресмыкающихся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помогает жить на суше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органы чувств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у пресмыкающихся помогают замечать движение и ориентироваться в пространстве. У многих ящериц веки подвижные, а у змей глаз защищён прозрачной оболочкой.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Ноздри нужны не только для дыхания, но и для восприятия запахов. Это помогает находить пищу, различать окружающие объекты и замечать опасность.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осязания помогают чувствовать прикосновения и изменения среды. Для животных, живущих среди травы, камней и нор, это особенно важно.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часто участвует в поиске пищи и сборе информации о запахах. Особенно хорошо это заметно у змей, которые активно используют язык для ориентирования.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и способы передвижения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37925"/>
            <a:ext cx="3658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крокодилы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ящериц и крокодилов обычно есть две пары конечностей с когтями. Они помогают опираться на поверхность, быстро перемещаться и удерживаться на суше.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751122"/>
            <a:ext cx="3658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конечности отсутствуют, поэтому движение обеспечивают сильные мышцы туловища и брюшные щитки. Такое строение позволяет им ползать по земле, по веткам и по камням.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не только защищают тело, но и уменьшают потерю влаги, что особенно важно в сухом климате.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прочная защита характерна для черепах и крокодилов; у ящериц и змей покровы легче, но лучше сохраняют воду.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покровов пресмыкающихся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 защита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организация скелета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пресмыкающихся образует прочную опору для тела на суше. Он помогает удерживать позу, защищает внутренние органы и делает движение более устойчивым, чем у земноводных.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скелете выделяют череп, позвоночник, рёбра и пояса конечностей. Каждый отдел связан с определённой функцией: защитой, опорой или прикреплением конечностей к туловищу.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рёбра хорошо развиты и участвуют в движениях грудной клетки. Благодаря этому пресмыкающиеся могут вентилировать лёгкие и эффективно дышать воздухом.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суше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прочный скелет позволяет животному не зависеть от опоры воды. Это одно из ключевых отличий пресмыкающихся от водных и полуводных позвоночных.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каждая часть скелета помогает пресмыкающимся жить и двигаться на суше.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пресмыкающихся одновременно защищает, поддерживает тело и обеспечивает движение вне водной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скелета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 челюсти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череп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пресмыкающихся надёжно защищает головной мозг. Его кости соединены так, чтобы выдерживать нагрузку при движении и при захвате добычи.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челюсти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помогают удерживать пищу, разрывать её или заглатывать целиком. Это особенно важно для хищных видов, которые питаются подвижной добычей.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 змей и черепах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змей кости черепа подвижнее, поэтому они могут заглатывать крупную добычу. У черепах череп связан с прочным панцирем и особенно хорошо защищён.
</a:t>
            </a:r>
            <a:endParaRPr lang="en-US" sz="15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Позвоночник, рёбра и хвост: как устроена опора тела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основа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пресмыкающихся состоит из нескольких отделов, которые работают как единая опора. Он выдерживает вес тела на суше и помогает животному менять положение при ходьбе, ползании или плавании.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как помощник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участвует в сохранении равновесия и в движении. У некоторых видов он также служит запасом питательных веществ, а у ящериц может отвлекать хищника, если отделяется.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помогают пресмыкающимся жить на суше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показывает связь строения тела с наземным образом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пресмыкающихся размножаются на суше, откладывая яйца с кожистой или известковой оболочкой, которая защищает зародыш от высыхания.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без 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яйца выходит молодое животное, похожее на взрослое. У пресмыкающихся нет личиночной стадии, поэтому развитие идёт прямым путём.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у 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пресмыкающихся детёныши развиваются в теле самки и рождаются живыми. Такой способ чаще встречается у видов, живущих в прохладных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показывают, что рептилии лучше приспособлены к жизни вдали от водоёмов.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пресмыкающихся меньше связь с водой при дыхании и размножении, поэтому они успешнее осваивают сухие места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позвоночных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пресмыкающихся и земноводных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в природе и охрана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поедают насекомых, грызунов и других мелких животных, помогая поддерживать равновесие в природе и предотвращая чрезмерное размножение отдельных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пищевых цепей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рептилии служат пищей птицам, млекопитающим и крупным хищникам. Благодаря этому они занимают важное место в цепях питания разных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многих видов уменьшается из-за разрушения мест обитания, загрязнения, пожаров и незаконного отлова. Особенно уязвимы виды, живущие в редких и изменённых человеком местах.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охраны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пресмыкающихся важно беречь природные территории, ограничивать отлов и не нарушать места их обитания. Охрана помогает сохранить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приспособленные к суше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 — это наземные позвоночные с сухой чешуйчатой кожей, лёгочным дыханием и прочным скелетом. Их разнообразие показывает, как по-разному можно приспособиться к жизни на суше.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2026-06-01T11:00:53Z</dcterms:created>
  <dcterms:modified xsi:type="dcterms:W3CDTF">2026-06-01T11:00:53Z</dcterms:modified>
</cp:coreProperties>
</file>