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основа зарождения новой жизни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процесс слияния мужской и женской гамет, запускающий новую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оплодотворения: от древности к науке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 оплодотворении появились в древности, но доказательство участия обеих гамет получено в XIX веке. Сегодня процесс изучают с точки зрения физиологии, генетики и медицины.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типа оплодотворения в природе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птицы и рептилии осуществляют слияние гамет внутри организма самки, что обеспечивает защиту зародыша и повышает шансы на выживание потомства.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наземных животных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 выбрасывают гаметы в воду, где происходит их встреча и слияние. Этот способ требует большого количества гамет для успешного оплодотворения.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водных животных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мужских и женских гамет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крупная, неподвижная клетка с запасом питательных веществ, обеспечивающая питание эмбриону на ранних этапах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маленькая подвижная клетка с длинным жгутиком, адаптированная для активного движения к яйцеклетке и доставки генетического материала.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гаметы имеют гаплоидный набор хромосом, что позволяет после слияния восстановить полный диплоидный геном будущего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мужских и женских гамет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в тысячи раз больше сперматозоида по объёму, выделяя питательные вещества для эмбриона.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2020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размер яйцеклетки и малый сперматозоида отражают их специализированные функции в процессе оплодотворения.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яйцеклетки и сперматозоида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содержит защитные оболочки, обильную цитоплазму с питательными веществами и ядро с генетическим материалом матери.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состоит из головки с хромосомами, шейки с митохондриями для энергии и хвоста, обеспечивающего подвижность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оплодотворения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гамет подготавливает их к успешному слиянию и дальнейшему развитию.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гамет происходит в благоприятной среде, обеспечивающей их взаимодействие.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сперматозоида в яйцеклетку сопровождается акросомной реакцией и растворением оболочки.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ядер восстанавливает диплоидный набор хромосом, формируя зиготу — основу нового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оплодотворения у млекопитающих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овуляции до образования зиготы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успех оплодотворения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созревание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качество яйцеклеток и сперматозоидов напрямую определяют вероятность успешного оплодотворения. Гормональный баланс и общее состояние организма играют ключевую роль.
</a:t>
            </a:r>
            <a:endParaRPr lang="en-US" sz="174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условий и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среды встречи гамет — температура, кислотность — влияет на процесс. У животных брачные ритуалы и сезонность также повышают шансы оплодотворения.
</a:t>
            </a:r>
            <a:endParaRPr lang="en-US" sz="17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слияния гамет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хромосом образует неповторимый генетический набор, задающий особенности развития нового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будущего индивида определяется сочетанием X и Y хромосом, полученных при оплодотворении.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вариативность благодаря перекомбинации создает условия для адаптации и эволюционного прогресса видов.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оплодотворения у растений: двойное оплодотворение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растений возникает уникальный процесс — двойное оплодотворение, при котором одновременно участвуют два сперматозоида, каждый с особой ролью в формировании семени.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сперматозоид сливается с яйцеклеткой, создавая зиготу, а второй объединяется с центральным ядром, образуя эндосперм — питательную ткань, обеспечивающую развитие будущего растения.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внешнее vs внутреннее оплодотворение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различия между внешним и внутренним оплодотворением по ключевым параметрам, влияющим на выживаемость и количество потомства.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обеспечивает лучшею защиту зародышам, что повышает их выживаемость в сложных условиях среды.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формы оплодотворения у разных животных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акулы демонстрируют внутреннюю инкубацию, при которой оплодотворённые яйца долго развиваются внутри организма самки, обеспечивая лучшую защиту эмбриона.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зачастую откладывают яйца в защищённых местах, а оплодотворение может происходить снаружи, что позволяет адаптироваться к разным экологическим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коньки имеют уникальную систему, где самец вынашивает оплодотворённые яйца в специальном брюхе, что обеспечивает дополнительный уход и защиту потомства.
</a:t>
            </a:r>
            <a:endParaRPr lang="en-US" sz="13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оплодотворение: применение и значение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с 1978 года помогает парам с проблемами репродукции стать родителями. Благодаря этому методу миллионы детей появились на свет, преодолев преграды естественного зачатия.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лечении бесплодия: история ЭКО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искусственного осеменения позволяет улучшать генетические показатели поголовья. Это способствует увеличению продуктивности и здоровья сельскохозяйственных животных, что важно для аграрной отрасли.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 в животноводстве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встречи между яйцеклеткой и сперматозоидом часто становится следствием нарушений в процессе транспорта или несвоевременного выхода гамет.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яйцеклетки или сперматозоида могут возникать из-за неблагоприятных условий среды или генетических аномалий, что препятствует успешному слиянию.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проникновения сперматозоида через оболочку яйцеклетки блокирует оплодотворение, обусловленное несовместимостью или нарушением механизма акросомной реакции.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нарушения, такие как хромосомные аномалии, вызывают дефекты развития зиготы, приводя к прерыванию беременности или отсутствию жизнеспособности эмбриона.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неудачного оплодотворения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успешности оплодотворения у разных организмов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у млекопитающих связаны с внутренней защитой развивающегося эмбриона и специализированными репродуктивными механизмами.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внутреннее оплодотворение обеспечивает большую вероятность успешного зарождения потомства по сравнению с внешним.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способы оплодотворения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и внешнее 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создает благоприятные условия для распространения гамет и облегчает встречу половых клеток у рыб и земноводных. Открытая среда способствует развитию внешнего оплодотворения, но предъявляет требования к массовому выделению гамет.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 и адаптация к внутреннему оплодотворению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высокая вероятность высыхания и повреждения гамет требует защиты эмбриона внутри тела самки. Поэтому у наземных животных развивается внутреннее оплодотворение, обеспечивающее лучшую сохранность потомства.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 в эволюционном процессе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создает генетическую вариабельность за счет комбинации ДНК родителей, что способствует адаптации видов к изменяющимся условиям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механизмы оплодотворения у некоторых видов связаны с выработкой стратегий выживания в специфических экосистемах, что укрепляет их эволюционную успешность.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усложнение процессов оплодотворения отражает переход от простых форм размножения к более эффективным, что ускоряет естественный отбор и развитие биологического 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оплодотворения и клонирования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генетический материал двух родителей, создавая уникального организма с новым набором генов, что способствует разнообразию и адаптивности популяций.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клонировании организм возникает из генетического материала одного донора, что ведет к полному копированию, но лишает потомство способности к генетической изменчивости и адаптации.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оплодотворения в природе и для человека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фундамент сохранения жизни и развития видов. Его изучение и применение открывают новые возможности в медицине и сельском хозяйстве для улучшения качества жизни и производства.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2026-05-08T04:09:18Z</dcterms:created>
  <dcterms:modified xsi:type="dcterms:W3CDTF">2026-05-08T04:09:18Z</dcterms:modified>
</cp:coreProperties>
</file>