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треугольника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сумма внутренних углов равна 180°. Это главный ориентир в задачах.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изучают это свойство
</a:t>
            </a:r>
            <a:endParaRPr lang="en-US" sz="407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постоянно встречаются на чертежах и в реальных конструкциях. Знание суммы внутренних углов помогает быстро находить неизвестные значения, распознавать вид треугольника по углам и проверять, может ли решение быть верным.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60000" cy="20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трех внутренних углов треугольника всегда равна 180°, поэтому по двум известным углам можно находить третий.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668375" y="2419800"/>
            <a:ext cx="41166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0500" dirty="0"/>
          </a:p>
        </p:txBody>
      </p:sp>
      <p:sp>
        <p:nvSpPr>
          <p:cNvPr id="6" name="Text 2"/>
          <p:cNvSpPr txBox="1"/>
          <p:nvPr/>
        </p:nvSpPr>
        <p:spPr>
          <a:xfrm>
            <a:off x="4668375" y="4115425"/>
            <a:ext cx="3398400" cy="4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любой форме треугольника эта величина не меняется.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668375" y="4534225"/>
            <a:ext cx="3398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7 класс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доказательство теоремы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параллельно основанию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Проведём через одну вершину прямую, параллельную основанию треугольника. Тогда углы при этой вершине становятся равными соответствующим углам внутри треугольника.
</a:t>
            </a:r>
            <a:endParaRPr lang="en-US" sz="1795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Развернутый угол и итог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проведённой прямой получается развернутый угол. Его величина равна 180°, а значит, сумма трёх внутренних углов треугольника также составляет 180°.
</a:t>
            </a:r>
            <a:endParaRPr lang="en-US" sz="179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получается число 180°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параллельными прямыми и развернутым углом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неизвестный угол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угла треугольника, третий находят по правилу: 180° − a − b. Так решение получается сразу, без дополнительных построений.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при углах 50° и 60° третий равен 70°. Проверьте себя: сумма 50° + 60° + 70° действительно даёт 180°.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 при углах 35° и 85° третий угол равен 60°. Удобно сначала аккуратно записать известные значения, а затем выполнить вычитание от 180°.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2124796"/>
            <a:ext cx="3765900" cy="1716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вычисления суммы углов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показанных треугольниках сумма внутренних углов равна 180°.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наборы углов дают один и тот же результат: сумма внутренних углов треугольника постоянна.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условия (проверка по теореме)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углов в примерах треугольников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треугольник на диаграмме представлен тремя столбцами: его внутренние углы. Их итоговая сумма равна 180°.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Собранные значения из приведённых примеров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углы сильно различаются (например, 120° или 90°), сумма внутренних углов остаётся одинаковой — 180°.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2022107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9300" y="2047240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2650" y="2022107"/>
            <a:ext cx="452400" cy="452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по углам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35950" y="2646501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угла меньше 90°. Такой треугольник “стройный”: каждый угол заметно острый, но сумма всё равно остаётся 180°.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0772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Остроугольный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0930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 равен 90°, а два других — острые. Несмотря на наличие прямого угла, два оставшихся дополняют его до 180°.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5055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Прямоугольный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650" y="2646375"/>
            <a:ext cx="2315700" cy="19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тупоугольном треугольнике один угол больше 90°. Он делает фигуру более “раскрытой”, но сумма внутренних углов всё равно равна 180°.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823900" y="2031259"/>
            <a:ext cx="17745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Тупоугольный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внутренних и внешних углов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треугольника смежен с одним из внутренних углов. Смежные углы образуют прямую, поэтому их сумма равна 180° — это удобно для нахождения величин.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внешний угол равен сумме двух внутренних углов, которые с ним не смежны. Поэтому, если на чертеже указан внешний угол, можно находить недостающие внутренние значения.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 внешние углы одного треугольника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образуется при продолжении одной стороны треугольника и смежен с соответствующим внутренним углом.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 примера: внутренние углы 50°, 60°, 70° и соответствующие внешние 130°, 120°, 110°.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видно: для каждой вершины внутренний и внешний углы составляют 180°, то есть связаны прямой угловой мерой.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задачах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брать только два угла и забывать третий. В итоге сумма получается меньше 180°, а ответ выходит неверным, даже если отдельные вычисления сделаны правильно.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внешний и внутренний углы: смотрят на рисунок, но не учитывают, где продолжается сторона. Лучше сразу подписывать, какой угол смежный, а какой расположен внутри треугольника.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записать ответ без проверки. Если это задача на сумму углов треугольника, внутренние углы всегда дают 180°, поэтому контроль суммы занимает несколько секунд.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 проверяют смысл результата: каждый угол треугольника должен быть положительным и соответствовать реальности на чертеже. Отрицательные или слишком большие значения сигналят о неверном шаге.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760" y="1345200"/>
            <a:ext cx="415458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Проверка, может ли существовать треугольник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треугольник существовал, его внутренние углы должны быть положительными и в сумме давать ровно 180°. По этой проверке можно сразу отсеять неверные наборы.
</a:t>
            </a:r>
            <a:endParaRPr lang="en-US" sz="1434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наборов углов для проверки теоремы о сумме углов треугольника.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сумма отличается от 180°, треугольник с такими внутренними углами построить нельзя. При равенстве 180° набор проходит базовую проверку существования.
</a:t>
            </a:r>
            <a:endParaRPr lang="en-US" sz="15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углы треугольника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схема: сумма внутренних углов равна 180°, а внешний угол связан со смежностью.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6450" y="1711835"/>
            <a:ext cx="525600" cy="420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09350" y="1659275"/>
            <a:ext cx="5256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82250" y="1659275"/>
            <a:ext cx="525600" cy="525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свойство всегда верно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3591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на параллельные прямые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использует идею параллельных прямых: при вспомогательном построении появляются равные углы. Они связывают углы треугольника с развернутым углом 180°.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3190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зависит от формы треугольника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23190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того, острый, прямоугольный или тупой треугольник перед нами, сумма внутренних углов остается одной и той же. Меняется только распределение углов по вершинам.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6104650" y="2252400"/>
            <a:ext cx="2680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 проверок и расчетов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6104650" y="2682325"/>
            <a:ext cx="2680200" cy="12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сумму 180°, легко находить неизвестный угол и сразу проверять ответ. Если в задаче получается другое число, значит ошибка в чтении чертежа или вычислениях.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Треугольники в окружающей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треугольник часто выбирают как «жесткую» форму: он сохраняет геометрию при нагрузках лучше, чем многие многоугольники.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наблюдений из повседневной жизни (категории представлены как иллюстрации, без статистики).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Обилие примеров показывает, что треугольная форма удобна инженерам: конструкцию легче рассчитывать и контролировать по жесткости.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" y="0"/>
            <a:ext cx="3757166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50100" y="360000"/>
            <a:ext cx="4834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Мини-задача по чертежу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4475700" y="192525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треугольнике даны два угла: 35° и 85°. Третий угол найдём по правилу суммы внутренних углов: он равен 180° − 35° − 85°. Получается 60°.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475700" y="3620100"/>
            <a:ext cx="41316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удобно сразу подписать три угла и рядом выполнить вычитание. Тогда видно, что все углы складываются в 180°, а значит вычисление сделано верно.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любого треугольника три внутренних угла. Как бы ни располагались его стороны, сумма этих углов всегда равна 180°. Это универсальное правило для задач 7 класса.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внутренних угла, третий находится вычитанием из 180°. Такой подход быстро работает в большинстве стандартных задач и уменьшает число шагов в решении.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угол помогает находить недостающие значения: он связан со смежным внутренним углом и «собирает» развернутую прямую. Это также даёт способ проверять ответ.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свойства углов треугольника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работают вместе: зная одно значение, можно восстановить остальные углы через сумму 180° или через внешние углы по смежности.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правил из школьной геометрии для треугольников (теоремы и следствия о внутренних и внешних углах).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каждое свойство выражает углы через другие, в задаче можно выбирать самый удобный путь. Главное — не путать, какие углы считаются внешними.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главный вывод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 любого треугольника всегда равна 180°. Используйте это правило, чтобы находить неизвестные углы и проверять ответы, а связь внутренних и внешних углов делает работу с задачами понятной и точной.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2026-05-12T01:11:16Z</dcterms:created>
  <dcterms:modified xsi:type="dcterms:W3CDTF">2026-05-12T01:11:16Z</dcterms:modified>
</cp:coreProperties>
</file>