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925" y="3077300"/>
            <a:ext cx="58884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WWW, Интернет и новости: одна система общения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268472"/>
            <a:ext cx="5888400" cy="4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Интернет, WWW и новости: учимся понимать сеть и говорить о событиях по-английски.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57975" y="310400"/>
            <a:ext cx="34536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906" y="2403041"/>
            <a:ext cx="4051500" cy="2195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7925" y="399601"/>
            <a:ext cx="37086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интернет-тема связана с новостями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5331394" y="1253613"/>
            <a:ext cx="34401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живут в интернете: сайты, ленты и ссылки распространяют их очень быстро. Поэтому важно понимать, как устроен веб, и уметь на английском сообщить новость, уточнить детали и ответить на неё.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соединяет устройства, а WWW позволяет открывать веб-страницы. Для ориентира: ключевой принцип в том, что сеть обеспечивает связь, а веб — доступ к содержанию.
</a:t>
            </a:r>
            <a:endParaRPr lang="en-US" sz="2351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уровня связи помогают отделить саму сеть от сервиса для страниц.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стандартным определениям Internet и World Wide Web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веб-запрос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веб-запроса: пользователь, браузер, сервер и ответ страницы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1980-х интернет стал основой обмена данными, а WWW превратил документы в связанные страницы с гиперссылками.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Тим Бернерс-Ли предложил идею World Wide Web.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CERN, история World Wide Web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075" y="1772886"/>
            <a:ext cx="3225300" cy="2919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7925" y="476250"/>
            <a:ext cx="755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Сайт, страница и новостная лента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30050" y="165482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сайт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30050" y="192764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объединяет страницы одной темы и обычно имеет общий адрес. Пользователь переходит между разделами, но всё ещё остаётся в пределах одного ресурса.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30050" y="4074675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новости расходятся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0050" y="4347497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Репосты и ссылки ускоряют распространение новостей. Но чем шире распространяется материал, тем важнее проверять источник и контекст перед повторным сообщением.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30050" y="3268058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ленты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30050" y="3540881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Новостная лента показывает свежие публикации в порядке обновления. Она помогает быстро увидеть заголовки, а затем перейти по ссылке к полному тексту.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30050" y="2461442"/>
            <a:ext cx="45852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страница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30050" y="2734264"/>
            <a:ext cx="4585200" cy="4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содержит один материал: статью, заметку, видео или форму. Именно на странице читатель видит конкретную новость и может открыть её детали.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адрес страницы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структура URL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страницы помогает понять, куда ведёт ссылка и насколько соединение защищено.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URL можно быстро увидеть тип ресурса и путь к нужному материалу.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050" y="1574380"/>
            <a:ext cx="2525100" cy="1639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0925" y="1574380"/>
            <a:ext cx="2525100" cy="16398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01487" y="1574380"/>
            <a:ext cx="2525100" cy="163983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от устройства к сайту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6180675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сети к материалу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180675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соединяет устройство, интернет-узлы и сайт с лентой новостей. Она наглядно показывает, что онлайн-новость не возникает сама по себе: ей нужен запрос, сервер и отображение на экране.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639550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Браузер открывает путь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39550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ноутбука открыт браузер, а в адресной строке уже введён сайт с новостями. За ним начинается цепочка соединений: сеть передаёт запрос, сервер находит нужную страницу, и материал появляется почти сразу.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3410113" y="3249625"/>
            <a:ext cx="23166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новость — много переходов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3410113" y="3716973"/>
            <a:ext cx="23166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Пользователь переходит по ссылке в новостной ленте и попадает на отдельную статью. На странице видны заголовок, текст и иконки репоста, которые показывают, как материал продолжает жить в сети.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новость попадает в интернет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путь новости от первого сообщения до распространения в сети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082306"/>
            <a:ext cx="3769200" cy="1579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Мини-чек-лист проверки новости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медиаграмотности и проверке информации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новость перед пересылкой: это занимает минуту и помогает избежать ошибок.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пункт вызывает сомнение, новость стоит перепроверить.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0759" y="2199550"/>
            <a:ext cx="6862383" cy="23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начала новости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658225" y="4612925"/>
            <a:ext cx="82080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giving news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начала сообщения о новости и короткого уточнения факта.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715950" y="1444750"/>
            <a:ext cx="39600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начала помогают мягко ввести новость и сразу проверить, знаком ли собеседник с темой.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частые вставки помогают сообщать новость осторожно: они показывают, что говорящий не утверждает факт без оговорок.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фразы делают сообщение о новости точнее и вежливее.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giving news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25" y="2234737"/>
            <a:ext cx="3769200" cy="12748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7925" y="476250"/>
            <a:ext cx="70392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реакций на новость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8000" y="4322850"/>
            <a:ext cx="40344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reacting to news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78600" y="17523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должна совпадать с тоном новости: нейтральным, радостным или удивлённым.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8600" y="3049275"/>
            <a:ext cx="3757800" cy="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новость может требовать разной реакции, поэтому важно выбирать фразу по 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фразы помогают выразить поддержку, когда новость неприятная или тревожная, и не оставить собеседника без ответа.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поддерживающие реплики подходят для серьёзных новостей и снижают напряжение в разговоре.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reacting to news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коротких диалога показывают, как фразы о новостях работают в школьных ситуациях без лишних деталей.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примеров достаточно, чтобы увидеть, как one phrase for news and one reaction строят естественный диалог.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школьных диалогов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ситуации дают возможность потренировать разные реакции: surprise, good news, bad news и support.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 помогают быстро подобрать подходящую фразу и отработать реакцию по смыслу.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практики диалогов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50" y="1534708"/>
            <a:ext cx="8208000" cy="31898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99906" y="263381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67925" y="476250"/>
            <a:ext cx="75447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B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парной speaking-activity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467950" y="1139725"/>
            <a:ext cx="82080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ролей: короткие парные реплики с опорами для giving/reacting.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варианта помогают быстро выбрать реакцию, которая совпадает с тоном новости и звучит естественно.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ответ зависит от того, хорошая, неожиданная или неприятная новость прозвучала.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reacting to news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10800"/>
            <a:ext cx="7716000" cy="13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навыка работают вместе: понимание онлайн-новостей и умение коротко, вежливо на них ответить по-английски.
</a:t>
            </a:r>
            <a:endParaRPr lang="en-US" sz="2600" dirty="0"/>
          </a:p>
        </p:txBody>
      </p:sp>
      <p:sp>
        <p:nvSpPr>
          <p:cNvPr id="4" name="Text 1"/>
          <p:cNvSpPr txBox="1"/>
          <p:nvPr/>
        </p:nvSpPr>
        <p:spPr>
          <a:xfrm>
            <a:off x="472155" y="2534681"/>
            <a:ext cx="37806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109" dirty="0"/>
          </a:p>
        </p:txBody>
      </p:sp>
      <p:sp>
        <p:nvSpPr>
          <p:cNvPr id="5" name="Text 2"/>
          <p:cNvSpPr txBox="1"/>
          <p:nvPr/>
        </p:nvSpPr>
        <p:spPr>
          <a:xfrm>
            <a:off x="472163" y="3219713"/>
            <a:ext cx="3780600" cy="101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навыки делают общение в интернете более быстрым, понятным и уместным.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8545163" y="142875"/>
            <a:ext cx="552300" cy="4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2969" y="4762500"/>
            <a:ext cx="8858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WWW и news vocabulary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7925" y="476250"/>
            <a:ext cx="3411900" cy="17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Интернет и новости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67925" y="2654950"/>
            <a:ext cx="3411900" cy="20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20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разобрали, как устроен WWW внутри Интернета, чем сайт отличается от страницы, и как уверенно сообщать и реагировать на новости по-английски.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2026-07-25T18:59:55Z</dcterms:created>
  <dcterms:modified xsi:type="dcterms:W3CDTF">2026-07-25T18:59:55Z</dcterms:modified>
</cp:coreProperties>
</file>