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Зажигательный мюзикл: музыка, театр и движение
</a:t>
            </a:r>
            <a:endParaRPr lang="en-US" sz="2566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Погружаемся в мир, где поют, танцуют и рассказывают историю вместе.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Мюзикл: спектакль, который поёт и танцует
</a:t>
            </a:r>
            <a:endParaRPr lang="en-US" sz="2824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появился в США и быстро покорил мир: его любят за понятный сюжет, ярких героев и музыку, которая сразу задаёт настроение сцены.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мюзикла: песня, танец и диалог
</a:t>
            </a:r>
            <a:endParaRPr lang="en-US" sz="2941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услышать чувства героя: он радуется, боится, мечтает или удивляется, и зритель сразу понимает его настроение.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делает сцену подвижной и выразительной: он показывает праздник, спор, погоню или победу без длинных объяснений.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соединяет эпизоды и ведёт историю дальше, чтобы зритель не терял нить сюжета и понимал, что будет потом.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мюзикла: костюмы, декорации и свет
</a:t>
            </a:r>
            <a:endParaRPr lang="en-US" sz="2798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сразу подсказывают место действия: это может быть школа, лес, дворец, улица или волшебная страна. Сцена становится похожей на живую картину.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зритель узнаёт героев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свет помогают понять характер персонажей. Один выглядит смелым, другой — смешным, третий — загадочным, и всё это видно ещё до первых слов.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помогает рассказывать историю
</a:t>
            </a:r>
            <a:endParaRPr lang="en-US" sz="2927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мелодия часто сопровождает движение, весёлую суматоху или радостное событие, поэтому сцена звучит энергично и живо.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Медленная музыка подходит для грусти, мечты или важного разговора. Она даёт времени почувствовать, что переживает герой.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тема делает персонажа узнаваемым. Услышав её снова, зритель сразу вспоминает, кто именно сейчас на сцене.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музыкальная сцена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идеи вырастает яркий эпизод мюзикла.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мюзикла: кто и зачем появляется на сцене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обычно чего-то хочет, мечтает о важном или старается преодолеть трудность, поэтому зрителю хочется следить за его выбором.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помогают, спорят, подшучивают или создают смешные моменты. Без них история была бы гораздо тише и проще.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показывает большую группу: школьников, жителей города, путешественников или сказочных героев. Он делает сцену объёмной и особенно шумной.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как язык без слов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умеет говорить без длинных объяснений: радость, тревога, ссора и победа становятся понятны по движениям, прыжкам и поворотам.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шаги и жесты запоминаются почти как припев. Один точный поворот может рассказать о герое больше, чем целый абзац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мюзикл нравится детям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мюзикле много игры, музыки и шуток, поэтому смотреть его интересно и совсем не скучно даже самым непоседам.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костюмы, простые события и заметные мелодии помогают быстро понять, что происходит, и легко запомнить любимые моменты.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историях часто побеждают дружба, смелость и взаимная помощь. Поэтому мюзикл напоминает праздник, где все поддерживают друг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15350"/>
            <a:ext cx="221100" cy="221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мюзиклы и их особенности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Sound of Music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Трогательная семейная история с песнями, которые помогают героям оставаться вместе и справляться с трудностями.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Frozen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 дружбе, любви и выборе, где песни помогают почувствовать магию и переживания героев.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Matilda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история о смелой девочке, которая не сдаётся и находит в себе ум, юмор и внутреннюю силу.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Cats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«кошачий» мир, где каждый персонаж яркий, запоминающийся и словно выходит на сцену с собственной тайной.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Lion King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саванне, семье и взрослении, где музыка и движение передают силу природы и характер героев.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ведёт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77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мюзикле певец не просто исполняет мелодию, а помогает зрителю понять, что чувствует герой. Один куплет может звучать как признание, просьба или радостный крик, и именно поэтому слова и музыка работают вместе.
</a:t>
            </a:r>
            <a:endParaRPr lang="en-US" sz="1452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не стоит в стороне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Артисту нужно двигаться так, чтобы шаги не мешали пению, а дополняли его. Во время номера он может идти, поворачиваться, прыгать и при этом оставаться в образе, будто история происходит прямо сейчас.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Актёрская игра делает роль живой
</a:t>
            </a:r>
            <a:pPr algn="l" indent="0" marL="0">
              <a:lnSpc>
                <a:spcPct val="115000"/>
              </a:lnSpc>
              <a:buNone/>
            </a:pPr>
            <a:r>
              <a:rPr lang="en-US" sz="72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красивая песня не будет убедительной без точной игры. Мимика, жесты, взгляд и паузы помогают показать смешного, смелого или задумчивого героя, а зрители сразу верят происходящему на сцене.
</a:t>
            </a:r>
            <a:endParaRPr lang="en-US" sz="1356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Артист мюзикла: один человек — три искусства
</a:t>
            </a:r>
            <a:endParaRPr lang="en-US" sz="25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первых чтений до премьеры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репетиций показывает, как отдельные элементы собираются в единый спектакль.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ансамбль: сила большой команды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43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помогает сделать сцену шире и громче: несколько голосов звучат вместе, будто на сцене сразу целый город, класс или сказочное королевство.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66050" y="1674450"/>
            <a:ext cx="34368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Ансамбль удобен для важных моментов сюжета. Когда персонажи поют вместе, зритель лучше чувствует, что событие касается не одного героя, а всех участников истории.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4350" y="3287700"/>
            <a:ext cx="76584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 добавляет энергии и подчёркивает настроение сцены. Иногда именно хор помогает показать праздник, тревогу или неожиданную новость без длинных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помощника сцены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меняет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свет делает сцену доброй и праздничной, а холодный — более загадочной. Одно движение света может превратить обычный эпизод в момент чуда.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подчёркивает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эффекты помогают услышать шаги, громкий финал, смех или внезапное появление героя. Вместе со светом они делают сцену убедительной и очень живой.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песне слышны эмоции героя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и высокая мелодия часто передаёт волнение, радость или неожиданность. По ней сразу понятно: герой будто не может усидеть на месте.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и плавные звуки помогают услышать грусть, мечту или тихую надежду. Такая песня звучит мягко, словно герой говорит очень осторожно.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музыке появляются резкие повторы и сильные акценты, слушатель чувствует злость, спор или напряжённый момент. Музыка как будто подсказывает: сейчас будет непросто.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не произносят всё прямо, а мелодия делает это за персонажа. Поэтому песня в мюзикле помогает понять сердце героя даже без длинных объяснений.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мюзикла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часто строится как цепочка событий: от трудности к общей победе.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7275" y="1093717"/>
            <a:ext cx="2662200" cy="1796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5900" y="1093717"/>
            <a:ext cx="2662200" cy="179646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3600" y="1093717"/>
            <a:ext cx="2662200" cy="17964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87313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превращается в труппу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87313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празднике каждый ученик может стать частью истории: кто-то поёт, кто-то говорит реплики, а кто-то помогает с движением. Получается настоящее маленькое представление, где важен вклад каждого.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410352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Репетиции учат работать вместе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10352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номер получился дружным, ребята слушают друг друга, считают ритм и не перебивают партнёров. Так обычная подготовка к концерту превращается в полезную тренировку внимания, памяти и уверенности.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33391" y="3103484"/>
            <a:ext cx="2322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сцену без страха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133391" y="3566944"/>
            <a:ext cx="2322600" cy="9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школьники выступают в роли героев, им легче преодолеть волнение. Песня, костюм и знакомая история помогают почувствовать поддержку класса, а сцена уже не кажется такой большой и строгой.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в школе: праздник, который делаем сами
</a:t>
            </a:r>
            <a:endParaRPr lang="en-US" sz="26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зажигательный мюзикл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показывает, что вместе легче справляться с трудностями. Герои поддерживают друг друга, и зритель видит: дружба помогает даже в самых непростых сценах.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замечать эмоции в музыке, движениях и словах. По одному жесту или короткой мелодии можно понять, кто радуется, кто волнуется, а кто нуждается в помощи.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844350" y="3268950"/>
            <a:ext cx="7458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напоминает, что успех создают многие люди сразу. Певцы, актёры, танцоры и хор работают как одна команда, поэтому общий результат получается ярким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мюзикл начинается с понятной истории. Если зритель сразу понимает, кто герой и чего он хочет, ему легче следить за событиями и ждать развязки.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должна быть запоминающейся и подходить к действию. Весёлая сцена требует одного ритма, а грустная — совсем другого, и это делает спектакль выразительным.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герои и удачный припев помогают запомнить спектакль надолго. Иногда достаточно одной песни, чтобы потом напевать её весь день, даже по дороге из школы.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финал собирает все части истории вместе. Когда музыка, движение и слова звучат особенно дружно, у зрителей остаётся чувство праздника и хорошего настроения.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успешного мюзикла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— это праздник истории и музыки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Мюзикл соединяет песню, движение и игру так, что история становится яркой и живой. Он учит чувствовать музыку, работать в команде и радоваться общему успеху.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2026-05-24T22:15:35Z</dcterms:created>
  <dcterms:modified xsi:type="dcterms:W3CDTF">2026-05-24T22:15:35Z</dcterms:modified>
</cp:coreProperties>
</file>