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команды и приказы на английском языке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применение команд в английском языке в школе, спорте и повседневной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речь и культурные особенности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присутствуют в разных культурах, но их форма меняется. В английском языке различают строгие и вежливые приказы, используемые в армии, школе и доме. Важно понимать разницу между прямыми и косвенными приказами.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— это команда, требующая немедленного исполнения, часто используется повелительное наклонение в английском языке для выражения строгих указаний.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отличаются категоричностью и отсутствием подлежащего, что подчеркивает их краткость и лаконичность.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Отличить приказ от вопроса или просьбы можно по интонации и синтаксису — в приказах чаще встречаются повелительные формы без вопросительного тона.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приказа и его особенности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в школьной среде: примеры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часто говорят: «Stand up!» или «Open your books.», чтобы быстро организовать класс и привлечь внимание учеников к заданию.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учителей на уроке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порядка в классе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«Line up at the door.» и «Hand in your homework.» помогают поддерживать дисциплину и обеспечивают вовремя сдачу заданий.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учителя, который управляет классом короткими приказами, а ученики внимательно слушают и выполняют указания для успешного урока.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школьная сцена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формы приказов на английском языке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образуется инфинитивом глагола без частицы to, например, «Close the window.».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приказы формируются с помощью частицы don’t, например, «Don’t talk.» для запретов или предупреждений.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приказах обычно отсутствует явное подлежащее, что делает фразу краткой и прямой.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смягчения тона добавляют слова вежливости: please, just, kindly — «Please pass the salt.».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приказы и команды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порядка на уроках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с помощью четких команд создают структуру занятия и направляют внимание учеников, помогая уроку проходить организованно.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безопасности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предотвращают опасные ситуации, например, при эвакуации или во время игры, быстро направляя детей к действиям.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Достижение общих целей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Слаженность команды реализуется благодаря последовательным приказам, что особенно важно в спорте и групповых проектах.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формулировки важна: слова должны быть однозначными и понятными, чтобы избежать недоразумений.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времени и желаемого результата повышает контроль: «Finish your test in 10 minutes.» — конкретно и понятно.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проверить выполнение, наблюдая за результатом, позволяет убедиться в исполнении и при необходимости скорректировать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эффективного приказа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424763"/>
            <a:ext cx="4684800" cy="14812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приказ, просьба, совет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 различие в форме, обязательности и примерах при использовании приказа, просьбы и совета на английском языке.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требуют немедленного исполнения, просьбы и советы — более гибкие и предполагают размышление.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и анализ речевых форм,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и неформальные приказы в английском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приказы используются в официальной обстановке, например, в документах и на работе: «Attend the meeting at 9 am.»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приказы чаще встречаются в повседневной жизни, как «Grab your bag.», в дружеском или семейном окружении.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случаях приказы звучат более строго и официально, тогда как в неформальной речи допускается смягчение интонации.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приказа зависит от статуса говорящего и слушателя, а также от ситуации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приказов
</a:t>
            </a:r>
            <a:endParaRPr lang="en-US" sz="2842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грубый или агрессивный приказ может вызвать негативную реакцию и сопротивление со стороны слушателя.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Излишняя категоричность тона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 с русского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перенос русских конструкций на английский нарушает нормы вежливости и звучит непривычно или грубо.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употребление you в начале приказа («You go now!») воспринимается как грубое требование и часто недопустимо.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Некорректная структура предложения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остро реагируют на тон обращения; слишком резкие приказы часто вызывают внутреннее сопротивление и могут привести к игнорированию указаний.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восприятия приказов подростками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Приказы, исходящие от учителя или старшего, воспринимаются более ответственно, так как статус автора влияет на готовность к исполнению.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Обстановка и социальный контекст критически влияют на восприятие: команда в кругу сверстников может восприниматься иначе, чем в формальном 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подростков на приказы: статистика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старшие ученики чаще склонны уточнять или обсуждать полученные приказы вместо немедленного подчинения.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большинство подростков стремятся понять поручения, а прямой протест встречается реже, что указывает на потенциал для диалога.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школьников, 2023 г.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лидер формулирует команды ясно и позитивно, что способствует правильному восприятию и мотивации исполнителей.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Четкие и конструктивные команды способствуют укреплению единства и взаимопомощи внутри группы.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лидеру повышает вероятность эффективного выполнения приказов и снижает уровень сопротивления.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и отдача команд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Неотложные ситуации и важность мгновенных приказов
</a:t>
            </a:r>
            <a:endParaRPr lang="en-US" sz="2335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 школе: быстрая эвакуация спасает жизни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пожара немедленное исполнение команды "Leave the building immediately!" позволяет избежать травм и паники. Координация и четкость приказа критичны в такой ситуации.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Экстренная медицинская помощь: быстрое реагирование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"Call an ambulance!" должна быть выполнена без промедления, ведь каждая секунда решает исход. В таких случаях важны строгость и понятность инструкций.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на спортивной площадке: приказы для безопасности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обнаруживается угроза, например, падение оборудования, команда "Stop the game!" обеспечивает прекращение активности и предотвращение травм.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и советы в различных ситуациях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приказов и советов в спорте, быту и школе иллюстрирует различия по обязательности и цели воздействия.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из повседневной речи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направлены на немедленное действие, тогда как советы предлагают рекомендации и предполагают размышление.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эффективности приказа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причины приказа помогает понять важность действия, что способствует лучшему исполнению и восприятию.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и позитивная обратная связь, например, похвала, значительно повышают желание выполнить задание соответственно.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обратной связи и готовность к разъяснениям укрепляют взаимопонимание и доверие между говорящим и слушателем.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в формулировках позволяет адаптировать приказ под конкретную ситуацию и реакцию слушателя.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передачи и выполнения приказа
</a:t>
            </a:r>
            <a:endParaRPr lang="en-US" sz="318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взаимодействия при отдаче команд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медийные примеры приказов на английском языке
</a:t>
            </a:r>
            <a:endParaRPr lang="en-US" sz="1963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истории эта команда означала готовность стрелять сразу по достижении цели. Такой приказ отражал дисциплину и слаженность действий в бою.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армия и знаменитый приказ «Fire at will!»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Джона Кеннеди: «Let’s go to the Moon!»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США дал мощный призыв к национальному единству и покорению космоса, ставший символом решимости и вдохновения во всей стране.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приказ из фильмов Marvel символизирует объединение команды супергероев перед грандиозной битвой, став образцом командной работы и лидерства.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«Avengers, assemble!» из популярной культуры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приказы на английском языке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помощники, такие как Siri и Alexa, воспринимают простые команды, что упрощает выполнение повседневных задач.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робототехнике команды используются для управления как бытовыми, так и промышленными устройствами, обеспечивая точность и автоматизацию процессов.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развиваются в сторону более дружелюбного и интуитивного взаимодействия, облегчая общение человека с машинами.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области искусственного интеллекта направлены на улучшение понимания естественного языка для более точного выполнения приказов.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правильно отдавать и воспринимать приказы на английском – ключ к эффективному общению, учебе и профессиональному росту, обеспечивая безопасность и общую координацию действий.
</a:t>
            </a:r>
            <a:endParaRPr lang="en-US" sz="1374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команд в английском языке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2026-05-07T16:54:04Z</dcterms:created>
  <dcterms:modified xsi:type="dcterms:W3CDTF">2026-05-07T16:54:04Z</dcterms:modified>
</cp:coreProperties>
</file>