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«Какая замечательная была пьеса!»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влияние спектакля на подростков и роль театра в современности.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зеркало культуры и воспитания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возник в древности, формируя мораль и эстетические идеалы. От греческих трагедий до классиков XIX–XX вв. театр объединяет образование и социализацию, служит средством культурного просвещения и личностного развития.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и центральный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произведения зрителю представлены главные герои и формируется конфликт, который определяет развитие сюжета, стимулируя эмоциональное вовлечение аудитории.
</a:t>
            </a:r>
            <a:endParaRPr lang="en-US" sz="13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 и изменение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демонстрирует ключевые события, которые влияют на решения персонажей, раскрывая их внутренние противоречия и мотивацию, усиливая драматическое напряжение.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достигает драматического пика, решая конфликты и приводя к итогам, которые раскрывают идеи и мораль произведения, оставляя глубокое впечатление.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сюжетные вехи пьесы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главных персонажей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подросток с сильным характером, ищущий себя и сталкивающийся с внутренними сомнениями в решающих диалогах.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Второстепенный персонаж — друг или наставник, оказывающий влияние и представляющий альтернативную точку зрения внутри конфликта.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 характеризуется сложными мотивациями, что обогащает сюжет и способствует развитию ключевых драматических ситуаций.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отклик подростковой аудитории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после спектакля выявило широкий спектр чувств, подчеркивающих эмоциональную глубину постановки.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значимость пьесы в формировании эмоционального интеллекта и сочувствия у старшеклассников.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культуры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71" y="2400298"/>
            <a:ext cx="5225131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оригинала и современной постановки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касаются сюжета, визуальных решений и восприятия подростковой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усиливает связь с молодежью, сохраняя суть классики.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Театральное исследование,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особенности языка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активно использует метафоры и аллегории для передачи глубинных смыслов и настроений.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играет ключевую роль, создавая дополнительный уровень понимания между героями и аудиторией.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строится на коротких динамичных репликах, что поддерживает напряжение и живость диалогов.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включает элементы сленга и архаизмов, отражая характеры героев и исторический контекст.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сценографии в постановке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как отражение внутренних переживаний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максимально упрощены, позволяя сосредоточиться на эмоциях героев и их внутреннем мире через символичные элементы и световые решения.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реквизит и цветовая палитра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Выбранный реквизит несет смысловую нагрузку, а смена цветовой гаммы помогает визуально обозначить время и смену настроения сцен.
</a:t>
            </a:r>
            <a:endParaRPr lang="en-US" sz="13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 и звука в спектакле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сопровождение акцентирует эмоциональные моменты и усиливает атмосферу происходящего на сцене.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музыкальные темы соотносятся с ключевыми персонажами, подчеркивая их психологическое состояние.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Фоновый звук создает глубину сцен, а технические решения обеспечивают качественное восприятие для школьной аудитории.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школьного спектакля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постановки от выбора пьесы до премьеры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актёров: мастерство воплощения образов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выразительности и пластики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развивают телесную пластику и выразительность жеста, что позволяет глубже раскрывать эмоциональный диапазон персонажей. Особое внимание уделяется тренировкам дыхания и мимики, усиливающим реализм сцен.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достоверность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роль выполняется через детальный анализ мотиваций персонажей и переживаний. Это способствует созданию психологически правдоподобных образов, позволяющих живо взаимодействовать с партнёрами на сцене.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186" y="2400298"/>
            <a:ext cx="530754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пьесы на жизненные ценности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уроки, извлечённые старшеклассниками из произведения, с конкретными примерами из текста, сцен и параллелями с их повседневной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способствует формированию у подростков ключевых социальных и личностных ценностей, актуальных для их возраста.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пьесы и наблюдения педагогов,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зрителей и критиков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Театроведы отмечают мастерство драматургии и современные темы, способствующие глубокому пониманию молодежью социальных конфликтов, что положительно влияет на восприятие ценностей.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Мнения школьников показывают, что спектакль вызывает эмоциональный отклик и стимулирует размышления о взаимоуважении и личной ответственности в повседневной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подчеркивают актуальность темы пьесы для подростков и отмечают, что постановка успешно адаптирована под современный язык и формы, что повышает её восприятие.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конфликты — эмоциональный взрыв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кульминационных сценах разгораются острые конфликты, раскрывающие внутренние противоречия героев. Эти эпизоды вызывают сильные чувства и активные обсуждения среди зрителей после спектакля.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выразительность и неожиданные 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световых эффектов и динамических ремарок усиливает визуальное воздействие. Неожиданные развороты сюжета поддерживают интерес и создают пространство для обсуждения ключевых тем пьесы.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сценические моменты спектакля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возможности театра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развивает у школьников навыки глубокого анализа текстов и усвоения смыслов драматургии, что способствует компетентному восприятию литературы в целом.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пьесы в учебные программы, в частности по английскому языку, позволяет усваивать язык через практическое использование и творческую активность.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театральных группах формирует умения сотрудничать и коммуницировать в коллективе, развивая социальные компетенции и ответственность.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Инсценировки стимулируют творческое мышление и воображение, расширяя возможности самовыражения и развития индивидуальности учащихся.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подростковом театре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цифровых технологий, таких как анимации и видеопроекции, делает постановки более привлекательными для молодёжи, создавая погружение в атмосферу спектакля.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постановки и вовлечение зрителей через ролевые игры способствуют активному участию подростков, что повышает интерес и дает пространство для выражения взглядов.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посещаемости молодёжных спектаклей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посещаемости за пять лет, отражающий повышение культурной активности и интерес к театру среди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 28% свидетельствует об успешном развитии школьных театральных проектов и адаптации постановок под интересы молодёжи.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культуры РФ, отчёт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театра на саморазвитие подростков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театральных постановках развивает у подростков эмпатию и умение анализировать собственные чувства, что способствует психологической зрелости.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формирует лидерские качества и навыки публичных выступлений, повышая уверенность в себе и коммуникативные способности.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в коллективе улучшает межличностные отношения и способствует гармонизации самооценки среди школьников после участия в спектаклях.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как зеркало 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обращается к важным социальным и этическим вопросам, позволяя подросткам осмыслить современные проблемы через призму конфликта и диалога.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дружеские конфликты в пьесах демонстрируют сложности взаимоотношений, что помогает подросткам понять собственные переживания и эмоции.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создают площадку для формирования личной позиции подростков и стимулируют их к активному участию в общественной жизни через обсуждение.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между поколениями реализуется через театральные постановки, способствуя обмену взглядами между подростками и взрослыми.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ключ к развитию молодёжи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пьесы являются эффективным инструментом формирования ценностей, критического мышления и творческих способностей, способствуя успешной социальной адаптации старшеклассников в современном обществе.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2026-05-07T20:25:52Z</dcterms:created>
  <dcterms:modified xsi:type="dcterms:W3CDTF">2026-05-07T20:25:52Z</dcterms:modified>
</cp:coreProperties>
</file>