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image" Target="../media/image-11-14.png"/><Relationship Id="rId15" Type="http://schemas.openxmlformats.org/officeDocument/2006/relationships/image" Target="../media/image-11-15.png"/><Relationship Id="rId16" Type="http://schemas.openxmlformats.org/officeDocument/2006/relationships/image" Target="../media/image-11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622350"/>
            <a:ext cx="3715800" cy="3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поисках справедливости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6575" y="4365575"/>
            <a:ext cx="80316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4892325" y="622350"/>
            <a:ext cx="3715800" cy="3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Правда, уважение и честные правила для всех.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людям нужна справедливость?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Справедливость помогает людям жить без обид и лишних ссор. Она нужна, чтобы правила были понятны, решения — честны, а каждый чувствовал уважение и защиту своих прав.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520974" y="127592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Справедливость начинается там, где правила известны заранее и действуют одинаково для всех. Тогда люди понимают, чего ждать, и меньше спорят из-за неожиданностей.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520974" y="311247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Честное отношение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Справедливый человек не обманывает, не смеётся над слабым и не делает вид, что кого-то не замечает. Он старается поступать честно и уважать других.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823199" y="127592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поступки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сделал ошибку, справедливость требует признать её и исправить. Это помогает не перекладывать вину на других и учит отвечать за свои слова.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23199" y="311247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бывает несправедливо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Несправедливость легко заметить: кого-то обидели без причины, кого-то выбрали любимчиком, а кого-то даже не выслушали. От этого становится очень неприятно.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справедливость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57805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Справедливость в школе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16869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справедливость видна, когда правила одни для всех. Тогда каждому ясно, как вести себя на уроке, перемене и в группе.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16869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Честная оценка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должна зависеть от работы ученика, а не от дружбы или настроения. Так всем понятнее, что нужно стараться и не лениться.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265331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каждому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Справедливо, когда каждого выслушивают по очереди и дают возможность участвовать в общем деле. Никто не должен оставаться в стороне, как невидимка.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3265331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Дружная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справедливом уроке дети помогают друг другу, делятся материалами и не спорят из-за мелочей. Такой класс похож на команду, а не на перепутанный муравейник.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Справедливость дома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35138" y="1366800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дела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справедливо, когда обязанности распределяются по силам и возрасту. Один выносит мусор, другой помогает накрыть на стол, и это нормально.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5138" y="3232925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уважение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Младшим и старшим можно поручать разные дела, но уважение должно быть одинаковым. Справедливость не зависит от того, кто выше ростом или громче говорит.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37838" y="1366800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правила дома ясны заранее, детям легче их соблюдать. Тогда никто не удивляется, почему за один и тот же поступок хвалят или наказывают по-разному.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837838" y="3232925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настроения вместо закона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Справедливо, когда похвала и замечание зависят от поступка, а не от настроения взрослых. Иначе получается не правило, а настоящий домашний сюрприз.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Справедливость в сказках и историях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624426" y="1180325"/>
            <a:ext cx="8202574" cy="11039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и зло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сказках добрый герой проходит испытания, а злой обманщик получает по заслугам. Так история учит замечать, где поступили честно, а где — нет.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24426" y="2358075"/>
            <a:ext cx="8202574" cy="11039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Золушки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о Золушке видно, как несправедливо можно относиться к доброму и трудолюбивому человеку. Её обижают без причины, и это легко заметить.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24426" y="3535824"/>
            <a:ext cx="8202574" cy="11039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 читателя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помогают понять, что справедливость связана с добрыми поступками, смелостью и честностью. После чтения хочется не только переживать за героя, но и думать о его выборе.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справедливое решение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не торопиться и учитывать факты, правила и чувства участников.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решение бывает несправедливым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522885" y="1180275"/>
            <a:ext cx="2442413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меняют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Несправедливость появляется, когда условия вдруг меняют в середине дела. Тогда человек уже не понимает, что было разрешено сначала, а что — потом.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360432" y="1180275"/>
            <a:ext cx="2442413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Симпатия вместо поступка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Несправедливо, когда человека выбирают только потому, что он нравится, а не потому, что он поступил правильно. От этого особенно обидно.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3441665" y="1180275"/>
            <a:ext cx="2442413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Слушают не всех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выслушали только одного участника, решение может оказаться односторонним. Остальные чувствуют, что их мнение словно спрятали в карман.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57493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спокойствие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глубоко вдохнуть и не кричать. Спокойный голос помогает рассказать о проблеме так, чтобы тебя услышали, а не только заметили шум.
</a:t>
            </a:r>
            <a:endParaRPr lang="en-US" sz="1500" dirty="0"/>
          </a:p>
        </p:txBody>
      </p:sp>
      <p:sp>
        <p:nvSpPr>
          <p:cNvPr id="11" name="Text 2"/>
          <p:cNvSpPr txBox="1"/>
          <p:nvPr/>
        </p:nvSpPr>
        <p:spPr>
          <a:xfrm>
            <a:off x="357493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Назвать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вспомнить, какое правило было нарушено: очередь, договорённость или школьный порядок. Тогда становится понятнее, почему ситуация кажется несправедливой.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30286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Сказать, что случилось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коротко объяснить, что произошло, когда это было и кто видел событие. Чем точнее рассказ, тем легче разобраться без лишних догадок.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30286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Попросить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самому трудно, можно обратиться к учителю, родителю или другому взрослому. Это не ябедничество, а разумный способ защитить себя.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поступать, если обидели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честной игры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24404" y="1180250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игре важно, чтобы правила были одни для всех. Тогда каждый знает, как ходить, когда ждать очередь и что считается нарушением.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404" y="3065035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счёт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считать очки честно, победа становится настоящей, а не случайной. Жульничество портит игру сильнее, чем дождь портит пикник.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41379" y="1180250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проигрывать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Справедливая игра учит не сердиться из-за поражения. Проигрыш — это не беда, а повод попробовать снова и потренироваться ещё лучше.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941379" y="3065035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другим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игроки не ссорятся, не дразнятся и не спорят из-за каждой мелочи, играть намного приятнее. Так игра остаётся весёлой для всех.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6962" y="1503496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16887" y="1503496"/>
            <a:ext cx="310200" cy="310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92506" y="1499146"/>
            <a:ext cx="279038" cy="318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56824" y="1503496"/>
            <a:ext cx="310200" cy="310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896774" y="1534516"/>
            <a:ext cx="310200" cy="24816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ребёнка и справедливость
</a:t>
            </a:r>
            <a:endParaRPr lang="en-US" sz="2500" dirty="0"/>
          </a:p>
        </p:txBody>
      </p:sp>
      <p:sp>
        <p:nvSpPr>
          <p:cNvPr id="1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20" name="Text 2"/>
          <p:cNvSpPr txBox="1"/>
          <p:nvPr/>
        </p:nvSpPr>
        <p:spPr>
          <a:xfrm>
            <a:off x="405988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заботу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Каждому ребёнку нужны тепло, внимание и помощь взрослых. Когда о ребёнке заботятся, он чувствует себя защищённым и может спокойно учиться, играть и задавать вопросы без страха и стыда.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3885912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отдых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Ребёнку важно не только трудиться, но и отдыхать, играть, гулять и спать достаточно. Отдых помогает сохранить силы, настроение и желание узнавать мир без усталости и раздражения.
</a:t>
            </a:r>
            <a:endParaRPr lang="en-US" sz="1200" dirty="0"/>
          </a:p>
        </p:txBody>
      </p:sp>
      <p:sp>
        <p:nvSpPr>
          <p:cNvPr id="22" name="Text 4"/>
          <p:cNvSpPr txBox="1"/>
          <p:nvPr/>
        </p:nvSpPr>
        <p:spPr>
          <a:xfrm>
            <a:off x="214595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учёбу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— значит получать знания, пробовать новое и развивать свои способности. Справедливо, когда у детей есть школа, учебники, учителя и одинаковая возможность понять материал и проявить себя.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562585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Никто не должен бить, пугать, унижать или оставлять ребёнка без помощи. Безопасность нужна дома, в школе, на улице и в интернете, чтобы детство было спокойным и добрым.
</a:t>
            </a:r>
            <a:endParaRPr lang="en-US" sz="1200" dirty="0"/>
          </a:p>
        </p:txBody>
      </p:sp>
      <p:sp>
        <p:nvSpPr>
          <p:cNvPr id="24" name="Text 6"/>
          <p:cNvSpPr txBox="1"/>
          <p:nvPr/>
        </p:nvSpPr>
        <p:spPr>
          <a:xfrm>
            <a:off x="736580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уважение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Детей нужно слушать, не перебивать и не смеяться над их чувствами. Уважение помогает каждому ребёнку быть услышанным, даже если он пока говорит тихо или думает дольше других.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спорят о справедливости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35138" y="1366800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взгляды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ситуация кажется людям по-разному: кто-то думает о правилах, кто-то о чувствах, а кто-то о результате. Из-за этого спор легко возникает даже между друзьями.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5138" y="3232925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всё видно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человек знает только часть истории и спешит с выводом. Если не хватает фактов, решение может показаться справедливым одному и очень обидным другому.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37838" y="1366800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мешают слушать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кто-то сердится или расстроен, ему труднее спокойно объяснить свою точку зрения. Тогда разговор превращается в крик, а объяснения прячутся за эмоциями, как за зонтиком.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837838" y="3232925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спокойный 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люди говорят по очереди и без насмешек, им легче понять друг друга. Спокойный разговор помогает перейти от спора к объяснениям и найти решение без лишних обид.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мирному решению спора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разобраться в споре без крика и поспешных выводов.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57493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и закон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суде решения принимают по закону и доказательствам, а не по настроению. Это нужно, чтобы люди знали свои права и могли рассчитывать на честный разбор сложных ситуаций.
</a:t>
            </a:r>
            <a:endParaRPr lang="en-US" sz="1500" dirty="0"/>
          </a:p>
        </p:txBody>
      </p:sp>
      <p:sp>
        <p:nvSpPr>
          <p:cNvPr id="11" name="Text 2"/>
          <p:cNvSpPr txBox="1"/>
          <p:nvPr/>
        </p:nvSpPr>
        <p:spPr>
          <a:xfrm>
            <a:off x="357493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взрослой жизни справедливость начинается с понятных правил, которые действуют для всех. В школе, как и в других местах, они помогают избегать споров и сохранять порядок.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30286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 и договор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магазине покупатель и продавец тоже опираются на правила: цену, чек, обещание и качество товара. Когда договорённости соблюдаются, людям легче доверять друг другу и не спорить.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30286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 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работе справедливость связана с обязанностями, оплатой и безопасными условиями. Если взрослые выполняют свои правила честно, всем проще трудиться спокойно и без лишних обид.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Справедливость в мире взрослых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911" y="1833991"/>
            <a:ext cx="310200" cy="24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610" y="2208260"/>
            <a:ext cx="310200" cy="275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96534" y="2367427"/>
            <a:ext cx="310200" cy="31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17660" y="2222047"/>
            <a:ext cx="310200" cy="2481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014411" y="1820204"/>
            <a:ext cx="310200" cy="2757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защищать справедливость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1113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помогают разбирать споры в классе, выслушивают обе стороны и напоминают о правилах. Их задача — не просто остановить ссору, а научить детей договариваться честно и спокойно.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1926763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поддерживают ребёнка дома, объясняют, что правильно и что нет, и помогают восстановить мир после обиды. Они учат замечать чувства других и отвечать за свои поступки.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721800" y="29986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Судьи рассматривают сложные ситуации по закону и по доказательствам. Их решение должно быть не быстрым, а внимательным, чтобы справедливость опиралась на факты, а не на догадки.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516813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Адвокаты и правозащитники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Адвокаты и правозащитники помогают людям защищать свои права и говорить тогда, когда их трудно услышать. Они проверяют детали, задают вопросы и ищут честный путь к решению.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73118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Свидетели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Свидетель может заметить то, чего не видел никто другой, и спокойно рассказать об этом. Иногда именно такая смелость помогает остановить обиду и восстановить справедливость.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Справедливые поступки каждый день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2875" y="1180275"/>
            <a:ext cx="2442413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Поделиться без спора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ты делишься карандашом, книгой или местом за столом, другим становится легче. Такой простой шаг показывает: «Я вижу рядом не только себя, но и тебя тоже».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360432" y="1180275"/>
            <a:ext cx="2442413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Признать ошибку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все, даже самые старательные ученики. Справедливо не прятать промах, а сказать честно: «Это сделал я». Тогда легче исправить ситуацию и вернуть доверие.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441660" y="1180275"/>
            <a:ext cx="2442413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Уступить очередь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Очередь — это не бег на скорость, а проверка терпения. Если уступить ход вовремя, люди вокруг чувствуют уважение и меньше начинают спорить из-за мелочей.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22875" y="2952775"/>
            <a:ext cx="2442413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Помочь слабому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не успевает, растерялся или боится, можно поддержать его без насмешек. Помощь делает класс добрее, а сильного человека — по-настоящему надёжным.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441660" y="2952775"/>
            <a:ext cx="2442413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смеяться над неудачей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Чужая ошибка не повод для шуток. Когда мы бережно относимся к промахам других, у людей появляется смелость пробовать снова и не бояться учиться.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проверить: это справедливо или нет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вопросов помогают не спешить с выводами и заметить, не нарушены ли правила и чувства людей.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быть справедливым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24404" y="1180250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 смотреть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Справедливый человек не делает вывод по первому впечатлению. Он замечает подробности, сравнивает факты и старается понять, что произошло на самом деле, а не только как это выглядит со стороны.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404" y="3065035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 слушать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важно дать слово каждому и не перебивать. Когда людей слышат до конца, спор становится спокойнее, а решение — точнее и честнее.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41379" y="1180250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бояться признать промах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ты ошибся, лучше сказать об этом сразу. Признание ошибки не делает человека слабым, наоборот, показывает смелость и помогает исправить ситуацию без новых обид.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941379" y="3065035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Думать о других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Справедливость начинается там, где человек замечает не только свои желания, но и чувства окружающих. Тогда решения становятся добрее, а вместе с ними крепнет доверие.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без ссор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ребята договорились играть по очереди и не спорить из-за мяча. Сначала это казалось скучным, но потом стало веселее: никто не обижался, а игра шла почти как по нотам. Даже самый громкий спор превратился в дружный смех.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проект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ребята делили задания так, чтобы каждый смог внести свой вклад. Кто-то рисовал, кто-то читал, кто-то проверял аккуратность. В итоге получилась работа, которой гордился весь класс, потому что она была сделана честно и вместе.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нужный момент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мальчик заметил, что его одноклассник растерялся и не успевает ответить. Он не стал смеяться, а подсказал правило и поддержал его взглядом. После этого стало ясно: справедливость — это не громкие слова, а маленькие добрые поступки.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Справедливость в будущем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Справедливость начинается с тебя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Справедливость держится на правде, уважении и честных правилах. Когда мы замечаем других, слушаем их и поступаем по совести, мир становится спокойнее, а рядом появляется больше доверия и дружбы.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2026-05-26T11:14:17Z</dcterms:created>
  <dcterms:modified xsi:type="dcterms:W3CDTF">2026-05-26T11:14:17Z</dcterms:modified>
</cp:coreProperties>
</file>