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 биогеоценоз: живые системы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 неживое в природе образуют единую систему.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сообщества к природной системе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биоценоза и биогеоценоза помогают увидеть, как организмы связаны между собой и с условиями среды. Эти термины стали основой для изучения экосистем, круговорота веществ и устойчивости природных комплексов.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как сообщество организмов одного участка
</a:t>
            </a:r>
            <a:endParaRPr lang="en-US" sz="3800" dirty="0"/>
          </a:p>
        </p:txBody>
      </p:sp>
      <p:sp>
        <p:nvSpPr>
          <p:cNvPr id="13" name="Text 2"/>
          <p:cNvSpPr txBox="1"/>
          <p:nvPr/>
        </p:nvSpPr>
        <p:spPr>
          <a:xfrm>
            <a:off x="810000" y="4312952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бактерии и почвенные организмы завершают круговорот органических остатков, возвращая минеральные вещества в доступную для растений форму.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810000" y="4094606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редуцентов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810000" y="3686136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лесного биоценоза характерны ярусность, затенение, обилие разлагающих организмов и множество связей между деревьями, кустарниками, травами и животными.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810000" y="3467790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пример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810000" y="3059321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популяций в сообществе постоянно меняется под влиянием сезона, кормовой базы, болезней и взаимоотношений между видами.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810000" y="2840975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810000" y="2432505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 биоценозе не существуют изолированно: они конкурируют, помогают друг другу, участвуют в опылении, распространении семян, хищничестве и паразитизме.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810000" y="2214159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зависимость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810000" y="1805690"/>
            <a:ext cx="43830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объединяет растения, животных, грибы и микроорганизмы, которые длительно обитают на одной территории и связаны общими условиями существования.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810000" y="1587344"/>
            <a:ext cx="4383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сообщество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биоценоз описывает живое сообщество, а биогеоценоз — это сообщество вместе с конкретной средой и обменом веществ.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можно рассматривать как биотическую часть биогеоценоза, а биогеоценоз — как более полную природную систему.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темам «Биоценоз» и «Биогеоценоз».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и биогеоценоз: сходство и различия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веществ между живыми организмами и неживой средой.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биогеоценоз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следующем уровне часть энергии теряется на дыхание, движение и тепло, поэтому пищевая цепь не может быть бесконечно длинной.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трофический уровень, тем меньше доступной энергии и биомассы; поэтому верхние хищники всегда малочисленнее.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 поток энергии в экосистеме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правила экологической эффективности передачи энергии между трофическими уровнями.
</a:t>
            </a:r>
            <a:endParaRPr lang="en-US" sz="10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1363" y="2131721"/>
            <a:ext cx="468000" cy="37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биоценоза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образуют основу сообщества, создают первичную органическую массу и определяют освещённость, влажность и микроклимат для других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Фитоценоз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 опылении, расселении семян, регулировании численности видов и передаче энергии по пищевым цепям.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Зооценоз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грибы и простейшие разлагают органические остатки, обеспечивают минерализацию и поддерживают плодородие почвы.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Микробоценоз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структура сообщества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более неоднородно пространство, тем больше экологических ниш и тем выше общее видовое разнообразие территории.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одного сообщества соседствуют участки с различным составом видов, что связано с рельефом, влажностью, освещённостью и составом почвы.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участка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Вертикальное разделение пространства позволяет разным видам использовать свет, влагу и почвенные ресурсы без прямого постоянного соперничества.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конкуренции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лесу организмы распределяются по ярусам: древесному, кустарниковому, травяному и мохово-лишайниковому, а иногда также по подлеску и почвенному слою.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Ярусность леса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связи и пищевые цепи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773750" y="3875749"/>
            <a:ext cx="1262700" cy="8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начинаются с организмов-производителей — зелёных растений или водорослей, которые создают органическое вещество из неорганических соединений.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773750" y="3577640"/>
            <a:ext cx="12627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цепи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7038066" y="3875749"/>
            <a:ext cx="1262700" cy="8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сеть, тем легче сообществу компенсировать выпадение отдельных видов и колебания их численности.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7038066" y="3577640"/>
            <a:ext cx="12627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сообщества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471987" y="3875749"/>
            <a:ext cx="1262700" cy="8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одна и та же особь часто связана сразу с несколькими источниками пищи и потребителями, поэтому цепи переплетаются в сети.
</a:t>
            </a:r>
            <a:endParaRPr lang="en-US" sz="700" dirty="0"/>
          </a:p>
        </p:txBody>
      </p:sp>
      <p:sp>
        <p:nvSpPr>
          <p:cNvPr id="16" name="Text 7"/>
          <p:cNvSpPr txBox="1"/>
          <p:nvPr/>
        </p:nvSpPr>
        <p:spPr>
          <a:xfrm>
            <a:off x="5471987" y="3577640"/>
            <a:ext cx="12627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3905908" y="3875749"/>
            <a:ext cx="1262700" cy="8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цепь питания может выглядеть так: трава — кузнечик — лягушка — уж — ястреб.
</a:t>
            </a:r>
            <a:endParaRPr lang="en-US" sz="700" dirty="0"/>
          </a:p>
        </p:txBody>
      </p:sp>
      <p:sp>
        <p:nvSpPr>
          <p:cNvPr id="18" name="Text 9"/>
          <p:cNvSpPr txBox="1"/>
          <p:nvPr/>
        </p:nvSpPr>
        <p:spPr>
          <a:xfrm>
            <a:off x="3905908" y="3577640"/>
            <a:ext cx="12627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цепи
</a:t>
            </a:r>
            <a:endParaRPr lang="en-US" sz="800" dirty="0"/>
          </a:p>
        </p:txBody>
      </p:sp>
      <p:sp>
        <p:nvSpPr>
          <p:cNvPr id="19" name="Text 10"/>
          <p:cNvSpPr txBox="1"/>
          <p:nvPr/>
        </p:nvSpPr>
        <p:spPr>
          <a:xfrm>
            <a:off x="2339829" y="3875749"/>
            <a:ext cx="1262700" cy="8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органическое вещество последовательно используется травоядными, хищниками и редуцентами, а вместе с ним передаётся энергия.
</a:t>
            </a:r>
            <a:endParaRPr lang="en-US" sz="700" dirty="0"/>
          </a:p>
        </p:txBody>
      </p:sp>
      <p:sp>
        <p:nvSpPr>
          <p:cNvPr id="20" name="Text 11"/>
          <p:cNvSpPr txBox="1"/>
          <p:nvPr/>
        </p:nvSpPr>
        <p:spPr>
          <a:xfrm>
            <a:off x="2339829" y="3577640"/>
            <a:ext cx="12627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энергии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наглядно показывает, что основная часть органического вещества сосредоточена в основании, где находятся зелёные растения.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подъёма по цепи питания биомасса уменьшается, поэтому высокие уровни могут поддерживать лишь небольшое число организмов.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 биомассы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модели экологической пирамиды биомассы для наземной экосистемы.
</a:t>
            </a:r>
            <a:endParaRPr lang="en-US" sz="11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биогеоценозе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вещества начинаются с абиотической среды: растения поглощают воду, минеральные соли и углекислый газ. Именно они создают органическое вещество, с которого стартуют дальнейшие трофические связи.
</a:t>
            </a:r>
            <a:endParaRPr lang="en-US" sz="921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из среды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обмен поддерживает непрерывный круговорот углерода, азота, кислорода и минеральных солей. Биогеоценоз остаётся целостным, потому что вещество многократно используется живыми организмами.
</a:t>
            </a:r>
            <a:endParaRPr lang="en-US" sz="981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система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организмов грибы и бактерии разлагают остатки до простых соединений. Эти вещества возвращаются в почву и воду, снова становясь доступными для растений.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редуцентов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нужные элементы с пищей, переходя от одного трофического уровня к другому. При этом вещества не исчезают, а временно включаются в состав организмов и их тканей.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 цепям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почвы, воды и климата в существовании сообщества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задаёт растениям опору, запас влаги и минерального питания. От её структуры, кислотности и содержания гумуса зависит, какие виды смогут укорениться, а какие уступят место более приспособленным соседям.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основа жизни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определяет интенсивность обмена веществ и распространение организмов по территории, а климат задаёт сезонный ритм жизни. Там, где влажность и температура устойчивы, формируются одни сообщества; при резких колебаниях — совсем другие.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климат как границы сообщества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945278"/>
            <a:ext cx="4535700" cy="1967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устойчивости биогеоценоза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свойства природного комплекса повышают его способность сохранять равновесие при изменениях среды.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виды и связи между ними, тем легче системе переживать нарушения. Устойчивость поддерживают не отдельные организмы, а согласованная работа всех компонентов.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«Биоценоз и биогеоценоз»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сообществ: сукцессия в природе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вырубка, паводок или извержение резко меняют условия обитания. На месте прежнего сообщества остаются свободные участки, которые постепенно начинают заселяться новыми организмами.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среды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наиболее выносливые растения, лишайники, мхи и неприхотливые организмы. Они первыми закрепляются на субстрате и подготавливают среду для следующих поселенцев.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Пионерные виды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увеличивается доля трав, кустарников и деревьев. Накапливаются органические остатки, меняются почва, влажность и освещённость, а пищевые связи становятся разнообразнее.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сообщества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формируется относительно устойчивое сообщество, приспособленное к местным условиям. Оно дольше сохраняется без резких изменений и служит итогом длительной сукцессии.
</a:t>
            </a:r>
            <a:endParaRPr lang="en-US" sz="1385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Климаксное состояние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постепенную перестройку живой и неживой частей биогеоценоза после нарушения среды.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устойчивого сообщества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Дубрава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Дубрава как биоценоз объединяет деревья, кустарники, травы, грибы и животных. Как биогеоценоз она рассматривается уже вместе с серой лесной почвой, влажностью, освещённостью и конкретным микроклиматом участка.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Озёрная полоса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часть озера — это не просто набор организмов, а участок с определённой глубиной, температурой воды и характером берегов. Именно эти условия определяют состав живых сообществ.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Болотно-лесной участок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Заболоченная низина с торфяным слоем показывает, как среда формирует сообщество. Здесь состав видов, скорость разложения и даже продуктивность зависят от избытка влаги и слабой аэрации почвы.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Луговая поляна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как биоценоз включает травы, насекомых, птиц и почвенных обитателей. Но конкретная поляна становится биогеоценозом только тогда, когда учитываются её увлажнение, почва и сезонный режим.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биоценозов и биогеоценозов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воздействия, которые разрушают местообитания и разрывают пищевые связи. Даже умеренное вмешательство может изменить состав видов и ход круговорота веществ.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страдают системы с редкими видами и узкими экологическими связями. Чем выше давление человека, тем ниже устойчивость сообщества.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 биоценозы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теме; условная шкала интенсивности воздействия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понятий для человека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сообществ помогает выбирать способы использования земель без разрушения природного равновесия. Это важно при посадках, уходе за лесом, мелиорации и планировании урожайности.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и сельское хозяйство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позволяют заранее оценить последствия осушения, строительства и рекреационной нагрузки. Чем точнее известны связи в системе, тем надёжнее прогноз её изменений.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прогноз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пожаров, вырубок или загрязнения специалисты опираются на представление о сукцессии и круговороте веществ. Это помогает выбирать меры, ускоряющие естественное восстановление.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биоценозов и биогеоценозов необходимо для работы заповедников, заказников и охраны редких видов. Оно позволяет оценивать, какие связи нужно сохранить в первую очередь.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различении терминов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5175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Отождествление понятий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35175" y="2099724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считать биоценоз, биогеоценоз и экосистему одинаковыми терминами. На самом деле они совпадают лишь частично и описывают природную систему на разных уровнях точности.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93988" y="1752603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среде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4000" y="2099725"/>
            <a:ext cx="34857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включает только живые организмы, тогда как биогеоценоз обязательно связан с почвой, водой, воздухом и климатом конкретного участка. Без этой среды термин используется неточно.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5175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уровней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635175" y="3765511"/>
            <a:ext cx="36510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 — более широкое функциональное понятие, которое может обозначать и природные, и искусственные системы. Поэтому не всякая экосистема является биогеоценозом.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993988" y="3418390"/>
            <a:ext cx="3432300" cy="3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пример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96550" y="3765500"/>
            <a:ext cx="35391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назвать просто «лес» или «луг», это ещё не полный ответ о биогеоценозе. Нужно указать конкретный участок и его природные условия, а не только тип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 описывает сообщество организмов, а биогеоценоз показывает его связь со средой. Их объединяют трофические цепи, поток энергии и круговорот веществ, от которых зависит устойчивость природы.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 неживое — единая природная система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2026-06-01T21:18:48Z</dcterms:created>
  <dcterms:modified xsi:type="dcterms:W3CDTF">2026-06-01T21:18:48Z</dcterms:modified>
</cp:coreProperties>
</file>