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распространение живых организмов
</a:t>
            </a:r>
            <a:endParaRPr lang="en-US" sz="2609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осваивают новые территории и выживают в природе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живут по-разному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свой ареал — место, где ему подходят климат, вода, пища и укрытия. Одни организмы встречаются почти повсюду, другие — только в особых природных условиях.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расселения 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сами уходят в новые места в поисках пищи, убежища или партнёра. Некоторые растения тоже распространяют свои семена благодаря особым приспособлениям, уменьшающим зависимость от внешней силы.
</a:t>
            </a:r>
            <a:endParaRPr lang="en-US" sz="912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организмы не путешествуют сами, а переносятся ветром, водой, животными или человеком. Так легко распространяются семена, споры грибов и мелкие частицы растений.
</a:t>
            </a:r>
            <a:endParaRPr lang="en-US" sz="1014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и спор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грибов именно семена и споры чаще всего становятся «единицами расселения». Они маленькие, лёгкие и способны пережить неблагоприятные условия до попадания в подходящую среду.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помогает видам находить новые места с пищей, влагой и светом. Благодаря этому популяции могут сохраняться, даже если прежняя территория становится неблагоприятной.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новый вид заселяет территорию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от переноса особей до появления новой популяции.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3090836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расселению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983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Пушинки одуванчика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одуванчика легко подхватываются ветром. Пушинки работают как маленький парашют, поэтому семена могут улетать далеко от растения-родителя.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98350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привлекают птиц и зверей. После поедания семена часто сохраняются и выходят вместе с помётом, попадая в новые места, богатые влагой и питательными веществами.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26440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семена берёзы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берёзы очень небольшие и лёгкие, поэтому их также легко переносит воздух. Это помогает дереву заселять открытые места и свободные участки почвы.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129368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расселяются ветром, другие — через животных, а некоторые используют сразу несколько способов. Это повышает шансы вида попасть в подходящую среду.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61304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Цепляющиеся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репейника есть колючки, которые цепляются за шерсть животных и одежду человека. Так растение переносит семена на большие расстояния без собственной подвижности.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 помощники растений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сочные плоды и разносят семена на большие расстояния. Часть семян не переваривается и выходит наружу вместе с помётом, уже в новом месте.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переносят семена с питательными выростами. Они уносят их в муравейники, съедают нужную часть, а сами семена могут оказаться в почве.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лапы млекопитающих часто становятся «транспортом» для семян. Если они цепляются за поверхность тела, животное переносит их между удалёнными участками.
</a:t>
            </a:r>
            <a:endParaRPr lang="en-US" sz="91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помогают распространять споры и мелкие частицы, перемещаясь между сырыми местами. Так перенос особенно успешно происходит там, где влажность долго сохраняется.
</a:t>
            </a:r>
            <a:endParaRPr lang="en-US" sz="836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организмам расселяться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особей не всегда образуют новую популяцию: иногда им не хватает ресурсов или они не выдерживают местные условия.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связаны с условиями среды и живыми препятствиями. Климат и вода влияют сильнее всего.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«Расселение и распространение живых организмов»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барьеры в 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большие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водные преграды мешают наземным животным и растениям свободно перемещаться. Отдельные группы оказываются изолированными и развиваются в разных условиях.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и ледники трудно преодолеть большинству организмов. Они разделяют территории, из-за чего популяции долго живут отдельно и почти не обмениваются особями.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долго не смешиваются, они постепенно становятся не совсем одинаковыми. Различия могут касаться окраски, размеров, поведения и времени размножения.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мало воды и растительности, поэтому многие виды не могут там выжить или пройти через такую территорию. Для расселения это серьёзное препятствие.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переноса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переносчики помогают видам расселяться по-своему. Таблица показывает, кто переносит организмы чаще всего и к чему это приводит.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часто переносит виды дальше всех, а ветер и вода особенно важны для лёгких семян, спор и частей водных растений.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«Расселение и распространение живых организмов»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 воде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Кокосовая пальма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кокосовой пальмы может плавать по морю и сохранять жизнеспособность. Поэтому это растение успешно расселяется вдоль побережий и на удалённых островах.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и паводок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растений семена, части растений и мелкие организмы разносятся течением, паводком и приливами. Вода становится естественным путём расселения для многих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Плавучие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и плоды долго держатся на воде и не портятся. Это помогает им переноситься течениями и попадать на новые берега и острова.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738244"/>
            <a:ext cx="90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ветер переносит организмы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 очень мелкими и лёгкими семенами ветер работает как естественный транспорт. Пушинки, крылышки и малый вес помогают им улетать далеко от материнского растения.
</a:t>
            </a:r>
            <a:endParaRPr lang="en-US" sz="930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пыльца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папоротников и грибов, а также пыльца многих растений настолько малы, что легко подхватываются воздухом. Так они могут попасть в новые влажные места и дать начало росту.
</a:t>
            </a:r>
            <a:endParaRPr lang="en-US" sz="959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успешно ветром расселяются виды, живущие в степях, на лугах и других открытых участках. Там воздушные потоки почти ничем не задерживаются и разносят семена на большие расстояния.
</a:t>
            </a:r>
            <a:endParaRPr lang="en-US" sz="925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организмы расселяются быстрее других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расселения зависит не только от расстояния, но и от того, как часто организм может дать потомство и сколько особей попадает в новое место.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перенос и чем быстрее размножение, тем выше вероятность быстро занять подходящую территорию.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«Расселение и распространение живых организмов»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 расселении видов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Намеренные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специально переносит полезные растения и животных в другие районы. Так в разные страны попали картофель, кукуруза и многие садовые культуры, которые теперь выращивают повсеместно.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товарами, почвой, семенами и транспортом нередко перемещаются незаметные для человека организмы. Именно так распространяются сорные растения, насекомые-вредители и мелкие споры.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новой территории некоторые виды не встречают привычных врагов и начинают быстро размножаться. Это может происходить очень стремительно, особенно если условия среды для них подходят.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 иногда вытесняют местные растения и животных, а также вредят урожаю. Поэтому важно контролировать перевозку живых организмов и беречь природные сообщества.
</a:t>
            </a:r>
            <a:endParaRPr lang="en-US" sz="9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инвазивного вида к вытеснению местных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новый вид сначала закрепляется, а затем изменяет жизнь на территории, куда он попал.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изоляция приводит к появлению новых видов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разделение популяций
</a:t>
            </a:r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одного вида оказываются разобщены горами, морями, реками или большими расстояниями. Между ними прекращается свободный обмен особями.
</a:t>
            </a:r>
            <a:endParaRPr lang="en-US" sz="1055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различия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условиях у популяций меняются окраска, размеры, поведение и сроки размножения. Эти отличия накапливаются из поколения в поколение.
</a:t>
            </a:r>
            <a:endParaRPr lang="en-US" sz="1088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изоляция длится очень долго, группы уже не могут свободно скрещиваться. Тогда на их основе появляются новые виды растений или животных.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помогают животным совместить размножение, кормление и переживание неблагоприятного периода без лишней траты энергии.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приходится на тёплые сезоны, когда пищи больше и условия для размножения лучше.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«Сезонные перемещения животных»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жизнь экономит воду
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песках выживают растения, которые умеют запасать влагу или почти не терять её. Их корни тянутся глубоко, а листья часто превращены в колючки. В такой среде каждое растение словно приспосабливается к очень жёстким условиям.
</a:t>
            </a:r>
            <a:endParaRPr lang="en-US" sz="859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мир холода и ветра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низкие температуры и короткое лето, поэтому здесь преобладают мхи, лишайники и невысокие холодостойкие растения. Они растут близко к земле, чтобы меньше страдать от ветра, и быстро используют короткий тёплый сезон.
</a:t>
            </a:r>
            <a:endParaRPr lang="en-US" sz="859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тень, влага и укрытие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больше влаги и есть защита от прямого солнца, поэтому здесь хорошо чувствуют себя теневыносливые травы, кустарники и деревья. Животные находят в листве корм, укрытие и места для выведения потомства.
</a:t>
            </a:r>
            <a:endParaRPr lang="en-US" sz="865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Водоём: свой собственный мир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обитают водоросли, планктон, рыбы и множество мелких организмов. Одни держатся у поверхности, другие — в толще воды или на дне. Каждая группа приспособлена к течению, свету и содержанию кислорода.
</a:t>
            </a:r>
            <a:endParaRPr lang="en-US" sz="859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организмы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переносу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используют свои способы перемещения и расселения. Таблица показывает, как строение и образ жизни помогают им распространяться.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напрямую связаны со способом переноса: одни помогают летать по воздуху, другие — распространяться через животных.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«Расселение и распространение живых организмов»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расселение важно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при изменениях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происходят пожары, засухи или похолодания, виды могут переселяться в более подходящие места. Это помогает им сохранить численность и не исчезнуть из природы.
</a:t>
            </a:r>
            <a:endParaRPr lang="en-US" sz="885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поддерживает богатство живых организмов на Земле. Новые территории дают видам шанс освоить разные условия и сохранять устойчивые природные сообщества.
</a:t>
            </a:r>
            <a:endParaRPr lang="en-US" sz="89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важно знать, какие виды полезны, а какие могут стать сорняками или вредителями. Чрезмерное распространение иногда наносит заметный ущерб урожаю.
</a:t>
            </a:r>
            <a:endParaRPr lang="en-US" sz="872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путей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животные могли перемещаться между местами кормления, зимовки и размножения, нужно сохранять природные коридоры и не разрушать важные участки среды обитания.
</a:t>
            </a:r>
            <a:endParaRPr lang="en-US" sz="931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 — важная часть жизни на Земле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помогает организмам находить подходящие места, переживать изменения среды и со временем меняться. От приспособлений, барьеров и человека зависит, где и как будет жить каждый вид.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2026-05-29T18:43:08Z</dcterms:created>
  <dcterms:modified xsi:type="dcterms:W3CDTF">2026-05-29T18:43:08Z</dcterms:modified>
</cp:coreProperties>
</file>