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тему: Game Over — завершение как часть игрового опыта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«Game Over» — ключевой элемент, формирующий эмоциональный отклик игрока.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простого «Game Over» в аркадах 1970-х до сложных кинематографичных финалов с вариативностью, современный геймдизайн уделяет финалам особое внимание, влияя на сюжет и выбор игроков.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развитие финальных сцен в играх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обеспечивает разрешение ключевого конфликта, создавая эмоциональный пик напряжения и завершая основное противостояние сюжета.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финальной сцены: драматургические элементы
</a:t>
            </a:r>
            <a:endParaRPr lang="en-US" sz="2213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Развязка демонстрирует последствия решений игрока, раскрывая изменения в мире игры и влияя на дальнейшую интерпретацию истории.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Эпилог предлагает завершение и часто включает подсказки о возможных продолжениях или альтернативных сценариях, укрепляя целостность нарратива.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воздействие финала на игрока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Трогательный финал The Last of Us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Завершающая сцена вызывает глубокие чувства утраты и надежды, подкреплённые атмосферной музыкой и выразительным сценарным решением. Это порождает долгие обсуждения и эмоциональную связь с персонажами.
</a:t>
            </a:r>
            <a:endParaRPr lang="en-US" sz="1141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Напряжённая развязка Life is Strange
</a:t>
            </a:r>
            <a:pPr algn="l" indent="0" marL="0">
              <a:lnSpc>
                <a:spcPct val="100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Конфликтный выбор и драматизм сцен создают напряжение, заставляя игроков переживать за судьбы героев. Такая концовка усиливает вовлечённость и обсуждения в сообществах.
</a:t>
            </a:r>
            <a:endParaRPr lang="en-US" sz="1192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Обширные дискуссии в игровом сообществе
</a:t>
            </a:r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Финалы, вызывающие бурные реакции, стимулируют обсуждения, теории и анализ сюжетных поворотов, укрепляя социальный аспект игрового опыта.
</a:t>
            </a:r>
            <a:endParaRPr lang="en-US" sz="128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 проработанными и эмоционально насыщенными финалами получают высокие оценки пользователей.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качество финала напрямую влияет на удовлетворённость игроков и рейтинг игры в целом.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пользовательские рейтинги финалов популярных игр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Metacritic, 2023
</a:t>
            </a:r>
            <a:endParaRPr lang="en-US" sz="130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Музыкальное сопровождение усиливает эмоциональный заряд финала, создавая запоминающуюся атмосферу и глубину переживаний.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звук как катализаторы финальных эмоций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Звуковые эффекты подчёркивают ключевые моменты, усиливая драматизм и поддерживая внимание игрока в критические сцены.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Знаковый саундтрек становится символом игры и частью культурного наследия, усиливая память о пройденном опыте.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позволяют создавать уникальные звуковые полотна, которые значительно обогащают восприятие финальных сцен.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1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концовок: открытая, закрытая, множественная
</a:t>
            </a:r>
            <a:endParaRPr lang="en-US" sz="1931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Закрытая концовка
</a:t>
            </a:r>
            <a:pPr algn="ctr" indent="0" marL="0">
              <a:lnSpc>
                <a:spcPct val="100000"/>
              </a:lnSpc>
              <a:buNone/>
            </a:pPr>
            <a:r>
              <a:rPr lang="en-US" sz="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Представляет окончательное завершение сюжета без дальнейших намёков и оставляет мало пространства для размышлений об альтернативных исходах.
</a:t>
            </a:r>
            <a:endParaRPr lang="en-US" sz="1144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концовка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Оставляет ключевые вопросы без ответа, стимулируя обсуждения и интерпретации игроков относительно дальнейшего развития истории.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Множественные концовки
</a:t>
            </a:r>
            <a:pPr algn="ctr" indent="0" marL="0">
              <a:lnSpc>
                <a:spcPct val="100000"/>
              </a:lnSpc>
              <a:buNone/>
            </a:pPr>
            <a:r>
              <a:rPr lang="en-US" sz="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Отражают выборы игроков, предлагая разнообразие сценариев и финалов, что расширяет возможности реиграбельности и персонализации.
</a:t>
            </a:r>
            <a:endParaRPr lang="en-US" sz="113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814716"/>
            <a:ext cx="3934500" cy="12555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популярных игр показывает влияние структуры концовки на восприятие и жанровую адаптацию нарратива.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типа финала зависит от жанра и целей разработчиков, влияет на вовлеченность и разнообразие сюжетных линий.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7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типов финалов в известных играх
</a:t>
            </a:r>
            <a:endParaRPr lang="en-US" sz="2217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IGN, 2022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Ложные концовки неожиданно прерывают ход истории, вводя игрока в заблуждение и создавая эффект неожиданности, что повышает эмоциональное напряжение.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6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Явление 'ложных концовок' и их драматургическая функция
</a:t>
            </a:r>
            <a:endParaRPr lang="en-US" sz="2016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приём стимулирует интерес к повторным прохождениям и углублённому изучению сюжета, расширяя длительность взаимодействия с игрой.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вариантов завершения мотивируют игроков исследовать новые сюжетные линии и возвращаться к игре повторно.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1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финала на реиграбельность и долгосрочную популярность
</a:t>
            </a:r>
            <a:endParaRPr lang="en-US" sz="2381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концовки стимулируют внимание к деталям и побуждают к повторному прохождению для их открытия.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Плохая или неудовлетворительная развязка способна снизить интерес к игре и повлиять на общую репутацию проекта.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Успешный финал формирует лояльную аудиторию и способствует продолжительному обсуждению и развитию серии.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критические отзывы о финалах игр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Portal 2: Обретение смысла через совместную игру
</a:t>
            </a:r>
            <a:pPr algn="l" indent="0" marL="0">
              <a:lnSpc>
                <a:spcPct val="100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Portal 2 получил высокую оценку за эмоциональную глубину и неожиданный поворот сюжета. Критики отметили мастерское сочетание юмора и драматизма, а также тесную связь концовки с геймплейными механиками.
</a:t>
            </a:r>
            <a:endParaRPr lang="en-US" sz="1127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Shadow of the Colossus: Символизм и эмоциональная нагрузка
</a:t>
            </a:r>
            <a:pPr algn="l" indent="0" marL="0">
              <a:lnSpc>
                <a:spcPct val="100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Shadow of the Colossus впечатляет своей поэтичностью и открытым финалом. Критики подчеркнули мощное эмоциональное воздействие и философскую составляющую, которая остаётся в памяти игроков надолго.
</a:t>
            </a:r>
            <a:endParaRPr lang="en-US" sz="1057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the Moon: История, трогающая сердце и ум
</a:t>
            </a:r>
            <a:pPr algn="l" indent="0" marL="0">
              <a:lnSpc>
                <a:spcPct val="100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To the Moon выделяется благодаря трогательному повествованию и музыкальному сопровождению. Рецензенты отмечают гармонию между сюжетом и атмосферой, что создаёт глубокое эмоциональное впечатление.
</a:t>
            </a:r>
            <a:endParaRPr lang="en-US" sz="112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CG-графика позволяет создавать визуальные эффекты высокой реалистичности, усиливающие погружение и эмоциональную выразительность финальных сцен.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технологий: новые возможности финальных сцен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Motion capture обеспечивает точную передачу движения и мимики персонажей, делая их реакции более естественными и достоверными для игроков.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анимация лицевых эмоций повышает сочувствие к героям, помогая глубже прочувствовать переживания и увеличить эмоциональное вовлечение.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в сторону вариативных финалов отражает растущий интерес игроков к нестандартным сюжетам и интерактивности.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вариативности концовок способствует более персонализированному игровому опыту и увеличивает реиграбельность.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популярности альтернативных концовок (2000–2020 гг.)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игровой индустрии, IGN, 2022
</a:t>
            </a:r>
            <a:endParaRPr lang="en-US" sz="13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игровых финалов на массовую культуру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и обсуждение в медиа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финалы становятся темой для статей, обзоров и дискуссий, что вовлекает более широкую аудиторию и повышает значимость игр в массовом сознании.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мемов и косплея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завершающие сцены вдохновляют фанатов создавать мемы и косплей, укрепляя культурное присутствие игровых проектов и расширяя сообщество поклонников.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Петиция по изменению финала Mass Effect 3 собрала сотни тысяч подписей, демонстрируя силу сообщества в формировании контента.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9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игроков: петиции, обсуждения и давление на разработчиков
</a:t>
            </a:r>
            <a:endParaRPr lang="en-US" sz="2229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отзывы и форумы Cyberpunk 2077 превратились в площадки для массового выражения недовольства качеством окончания игры.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Игроки используют социальные сети и публичные обращения, чтобы влиять на решения разработчиков и требовать улучшений или новых вариантов завершения.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Соответствие финала ожиданиям уменьшает чувство разочарования и способствует положительному восприятию игры в целом.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3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аспекты: соответствие ожиданиям аудитории
</a:t>
            </a:r>
            <a:endParaRPr lang="en-US" sz="2053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Неоправданные надежды могут вызывать фрустрацию и негативно отражаться на отношениях игрока с франшизой.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Логично построенный итоговый сюжет снижает вероятность конфликтов и усиливает чувство завершённости и удовлетворения.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Адекватное управление ожиданиями посредством маркетинга и нарративных намёков помогает улучшить восприятие финала.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сцена в нарративном дизайне: примеры и анализ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Legend of Zelda: Традиция и эволюция финала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заключительная сцена в серии The Legend of Zelda логично вписывается в архетип повествования, сочетая завершение путешествия героя с устойчивыми элементами жанра приключений и фэнтези.
</a:t>
            </a:r>
            <a:endParaRPr lang="en-US" sz="1336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сюжетных линий в кульминации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проработанный финал резюмирует ключевые конфликты, обеспечивая эмоциональное и смысловое удовлетворение, что особенно заметно на примере героических эпопей и ролевых игр.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Игры, как Heavy Rain, ставят перед игроком сложные задачи выбора, которым предстоит влиять на судьбы персонажей и ход сюжета.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9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Моральные и этические дилеммы финальных решений
</a:t>
            </a:r>
            <a:endParaRPr lang="en-US" sz="2339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Spec Ops: The Line эти дилеммы заставляют задуматься о цене войны и моральной ответственности, погружая в глубокие философские размышления.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добавляет слои смысла, расширяя традиционные представления о развязке и вовлекая игрока в активное моральное участие.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73%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 сегодня внедряют ИИ для создания уникальных концовок, усиливая персонализацию опыта.
</a:t>
            </a:r>
            <a:endParaRPr lang="en-US" sz="1382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помогает адаптировать финалы к стилю игры, повышая вовлечённость и удовлетворённость пользователей.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 игровой индустрии,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как ключевой элемент игрового опыта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Заключительные сцены определяют эмоциональный итог и восприятие игры. Современные технологии и персонализация расширяют возможности нарратива, делая финалы центральным элементом игрового дизайна.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2026-05-07T19:55:42Z</dcterms:created>
  <dcterms:modified xsi:type="dcterms:W3CDTF">2026-05-07T19:55:42Z</dcterms:modified>
</cp:coreProperties>
</file>