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караульной службы: назначение, состав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охрана объектов начинается с чёткой организации караула.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как школа ответственности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показывает, как строгий порядок, внимание и дисциплина обеспечивают безопасность объекта и людей. Её правила закреплены Уставом гарнизонной и караульной служб Вооружённых Сил РФ и требуют безошибочных действий.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караула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действует на своём посту самостоятельно, но подчиняется начальнику караула и обязан немедленно реагировать на признаки нарушения порядка.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пресекает хищения, попытки повреждения, диверсионные действия и любые иные угрозы, способные нарушить безопасность охраняемой территории.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 обеспечивает круглосуточную охрану объекта, не допуская проникновения посторонних и обеспечивая сохранность имущества, оружия, техники и документов.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караула и распределение обязанностей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Начальник караула отвечает за выполнение уставных требований, порядок на постах и общую готовность караула. Он контролирует службу, принимает доклады и несёт ответственность за результат. 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службы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Разводящий организует выставление и смену часовых, а часовой непосредственно охраняет порученный пост. При необходимости к несению службы привлекаются резерв и средства связи, чтобы быстро усилить охрану.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постовой службы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979" y="1612725"/>
            <a:ext cx="4442442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распределение служебных функций в карауле и круг контроля каждой должности.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распределены обязанности, тем выше управляемость караула и личная ответственность каждого участника.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 и караульной служб Вооружённых Сил РФ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должности в карауле и их обязанности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караула к заступлению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состав знакомят с особенностями объекта, порядком службы и ожидаемыми рисками. Уточняются маршруты, посты и сигналы оповещения.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Инструктаж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караул заступает на службу в установленном порядке, что снижает вероятность ошибок в первые часы несения службы.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Выдвижение на посты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Осматривают форму, оружие, боеприпасы и средства связи. Одновременно проверяют знание обязанностей и порядок действий при тревоге.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несения службы и передачи информации между сменами.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несения караульной службы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10925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часового на посту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не имеет права оставлять пост без разрешения, принимать предметы от посторонних или отвлекаться от наблюдения. Постоянная сосредоточенность — основа безопасности и сохранности охраняемого объекта.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не покидать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обязан чётко знать границы поста, ориентиры, порядок пропуска и сигнал тревоги. Это позволяет быстро оценить обстановку и действовать без промедления в любой ситуации.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границы и порядок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опасности часовой подаёт сигнал, сообщает начальнику караула и действует строго по уставу. Оружие должно быть всегда готово к применению в пределах служебных требований.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Немедленно реагировать на угрозу
</a:t>
            </a:r>
            <a:endParaRPr lang="en-US" sz="150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оснащение часового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выходит на пост в установленной форме одежды, рассчитанной на длительное дежурство и разные погодные условия. Она должна быть аккуратной, удобной и не стеснять движений при наблюдении и смене позиции.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которая не мешает службе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Исправное оружие и боеприпасы находятся в постоянной готовности. Ремень, элементы экипировки и, при необходимости, средства связи размещают так, чтобы ими можно было воспользоваться быстро и без лишних движений.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 снаряжение под рукой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уместно показать охранный пост, освещение и защиту от ветра или осадков. Такие детали подчёркивают, что служба идёт непрерывно и требует устойчивости даже при неблагоприятных условиях.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наблюдения в любую погоду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личными качествами важны и внешние условия: ночное время, холод и длительность смены усиливают нагрузку на часового.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Решающими остаются дисциплина и подготовка: они определяют точность действий, устойчивость внимания и надёжность охраны.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качество караульной службы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на основе требований Устава гарнизонной и караульной служб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 и границы ответственности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поста устанавливаются заранее и обозначаются ориентирами, чтобы часовой чётко понимал, где начинается и заканчивается его зона наблюдения и ответственности.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обязан знать опасные направления подхода, возможные места скрытого приближения и все маршруты, по которым может потребоваться вызов смены или доклад начальнику караула.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понимание границ поста помогает быстро реагировать на нарушения, не допускать споров о полномочиях и сохранять непрерывность охраны в любую погоду и время суток.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ведётся не только за самим объектом, но и за прилегающей территорией, если она входит в пределы поста и влияет на безопасность охраны.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54" y="1612725"/>
            <a:ext cx="4442442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постов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назначение поста влияет на характер наблюдения и строгость режима охраны.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ценность объекта и риск доступа посторонних, тем строже требования к наблюдению, проверке и порядку допуска.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 и караульной служб Вооружённых Сил РФ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требованиях Устава гарнизонной и караульной служб Вооружённых Сил РФ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часового при попытке нарушения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 приём поста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смене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Разводящий выводит смену к посту по установленному распорядку и проверяет готовность личного состава к передаче службы.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доклад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Приёмщик осматривает пломбы, замки, освещение, связь и журнал учёта, затем получает доклад о происшествиях и особенностях обстановки.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поста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сверки сведений и подтверждения исправности охраны пост официально передаётся новому часовому, а предыдущий убывает по команде.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не только личная подготовка, но и организация отдыха, инструктаж и исправность средств охраны.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 усталостью и недостаточной подготовкой: они быстрее всего снижают внимание, точность действий и готовность к реакции.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караульной службы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причин нарушений караульной службы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Освещение, ограждения, сигнализация, камеры и пломбы создают видимый и технический барьер, который помогает раньше заметить попытку проникновения и быстрее передать информацию о нарушении.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никакое оборудование не заменяет внимательность часового: он должен постоянно наблюдать обстановку, проверять подозрительные признаки и действовать по уставу даже при внешнем спокойствии.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охраны и наблюдения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Самовольное оставление поста, сон во время службы и утрата оружия рассматриваются как грубые нарушения, поскольку они напрямую ослабляют охрану объекта и ставят под угрозу безопасность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дисциплина в карауле — это не формальность, а элемент боевой готовности: от неё зависит доверие к подразделению, устойчивость охраны и выполнение уставных требований.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смены, невыполнение приказа и небрежность в обращении со снаряжением подрывают непрерывность караула и создают условия для проникающих или отвлекающих действий посторонних.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ответственность за нарушения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длительных сменах особенно важно чередовать нагрузку и контролировать самочувствие часового, чтобы не допустить опасного снижения собранности.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закономерное утомление к утру: своевременная смена постов и контроль состояния личного состава критически важны для сохранения внимания.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нагрузка во время караульной службы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условная схема распределения внимания в течение смены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объектов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 обеспечивает сохранность вооружения, техники, боеприпасов и документов, не допуская хищений, повреждений и несанкционированного доступа к важным материальным ценностям.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угроз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наблюдение позволяет своевременно выявлять подозрительные действия, пресекать попытки проникновения и снижать риск чрезвычайных ситуаций на охраняемой территории.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готовности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 организованный караул свидетельствует о дисциплине подразделения, его устойчивости к нарушениям и способности поддерживать общую безопасность без сбоев.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порядок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формирует у военнослужащих собранность, исполнительность и уважение к уставу, поскольку каждый участник отвечает за точность собственных действий.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значение караульной службы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показывает, что безопасность обеспечивают не только оружие и техника, но прежде всего устав, дисциплина, внимательность и личная ответственность каждого часового.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как система непрерывной охраны
</a:t>
            </a:r>
            <a:endParaRPr lang="en-US" sz="37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2026-05-21T04:55:11Z</dcterms:created>
  <dcterms:modified xsi:type="dcterms:W3CDTF">2026-05-21T04:55:11Z</dcterms:modified>
</cp:coreProperties>
</file>