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 пространственные фигуры: что изучает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описывает форму фигур и их свойства в плоскости и 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окружают нас в чертежах, зданиях, знаках и предметах быта. Их изучение помогает измерять, сравнивать и точнее понимать форму объектов в математике и других школьных предметах.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геометрические фигуры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плоские фигуры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лежат на плоскости и в математике не имеют толщины. Их положение можно описать двумя измерениями: длиной и шириной, как у изображения на листе бумаги.
</a:t>
            </a:r>
            <a:endParaRPr lang="en-US" sz="1126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плоским фигурам относят треугольник, квадрат, прямоугольник, ромб, трапецию, круг и другие многоугольники. Каждая из них отличается числом сторон, углов и особенностями строения.
</a:t>
            </a:r>
            <a:endParaRPr lang="en-US" sz="1197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измерить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плоских фигур удобно находить стороны, углы, периметр и площадь. Эти величины позволяют не только распознавать фигуру, но и решать практические задачи на построение и сравнение.
</a:t>
            </a:r>
            <a:endParaRPr lang="en-US" sz="1126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легко заметить в жизни: в форме листа бумаги, экрана телефона, плитки, дорожного знака или клеток тетради. Они помогают видеть геометрию в обычных предметах.
</a:t>
            </a:r>
            <a:endParaRPr lang="en-US" sz="1158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плоских фигур — основа для дальнейшего изучения геометрии. Сначала ученик узнаёт форму, затем учится сравнивать и использовать её свойства в вычислениях и чертежах.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4078" y="1602394"/>
            <a:ext cx="198270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плоских фигур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особая точка круга, от которой отсчитывают расстояние до любой точки окружности. Именно она помогает понимать, почему круг имеет одинаковую форму во всех направлениях.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точкой окружности, а диаметр проходит через центр и состоит из двух радиусов. Эти отрезки позволяют точно описывать размеры круга и его частей.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многоугольника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соединяются стороны. По их числу легко определить, сколько углов имеет многоугольник, и отличить треугольник от четырёхугольника или более сложной фигуры.
</a:t>
            </a:r>
            <a:endParaRPr lang="en-US" sz="108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образуют границу многоугольника и соединяют соседние вершины. Их длины часто сравнивают между собой, чтобы установить вид фигуры и проверить, равны ли её части.
</a:t>
            </a:r>
            <a:endParaRPr lang="en-US" sz="1169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находятся между двумя соседними сторонами. По величине углов можно распознать прямоугольник, квадрат, треугольник особого вида и другие фигуры с характерными признаками.
</a:t>
            </a:r>
            <a:endParaRPr lang="en-US" sz="11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66981"/>
            <a:ext cx="3848986" cy="168110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плоских фигур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признаков помогает быстро отличать фигуры 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различаются по числу сторон, углов и особым свойствам, поэтому их удобно узнавать по набору признаков.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признаков плоских фигур по школьному курсу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их виды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12744" y="1575853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имеет три равные стороны, равнобедренный — две равные, а разносторонний — все стороны разной длины. Это основа для первого деления треугольников.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12744" y="2231211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 имеет все углы острые, прямоугольный — один прямой угол, а тупоугольный — один тупой угол. Угол помогает определить тип фигуры не хуже, чем длины сторон.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2744" y="2886569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показаны одинаковые засечки на сторонах, значит эти стороны равны. Такой способ обозначения особенно удобен при сравнении треугольников без измерений.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12744" y="3541927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различаются, треугольник становится разносторонним. В таком случае его вид определяют сразу по длинам и углам, а не только по внешнему виду.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612744" y="4197285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можно описывать двумя способами: по сторонам и по углам. Это помогает точнее классифицировать фигуру и не путать близкие виды.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четырехугольников по свойствам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признаки совпадают, а какие делают фигуры особенными в школьной классификации.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 ближе всего по углам, ромб выделяется равными сторонами, а трапеция — числом параллельных сторон.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четырёхугольников по свойствам сторон и углов.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измерения плоских фигур сводятся к двум величинам: периметру и площади.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единицы измерения из школьного курса геометрии.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величины чаще всего встречаются в задачах на прямоугольник и квадрат, потому что помогают вычислять границы фигуры и занимаемое ею место.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сравнения по виду, признакам и числовым характеристикам.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плоские фигуры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1931" y="3044264"/>
            <a:ext cx="2852509" cy="16574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пространственные фигуры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 занимают место в объёме и имеют длину, ширину и высоту. Благодаря этому их можно не только изображать, но и рассматривать как реальные предметы.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тел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куб, прямоугольный параллелепипед, призма, пирамида, цилиндр, конус и шар. Эти фигуры легко найти среди коробок, банок, мячей и деталей конструкций.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них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объёмных фигур особенно важны поверхность и объём. Поверхность показывает внешнюю оболочку тела, а объём — сколько места оно занимает внутри.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тела имеют грани, рёбра и вершины, другие — гладкую поверхность без рёбер. По этим признакам можно понять, относится ли фигура к многогранникам или телам вращения.
</a:t>
            </a:r>
            <a:endParaRPr lang="en-US" sz="1165" dirty="0"/>
          </a:p>
        </p:txBody>
      </p:sp>
      <p:sp>
        <p:nvSpPr>
          <p:cNvPr id="17" name="Text 6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пространственных фигур помогает понимать предметы вокруг, читать чертежи и решать задачи, связанные с упаковкой, строительством и хранением вещей.
</a:t>
            </a:r>
            <a:endParaRPr lang="en-US" sz="12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64251" y="1602394"/>
            <a:ext cx="237924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пространственных фигур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боковая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и конуса выделяют основание и боковую поверхность. Эти элементы показывают, где фигура опирается на плоскость, а где её поверхность образует изогнутую часть.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тел вращения есть ось симметрии. Она проходит через фигуру и помогает увидеть, как её части расположены относительно друг друга и почему тело выглядит уравновешенным.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многогранника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это плоская часть многогранника. Именно по граням фигуру можно рассматривать как набор плоских поверхностей, которые соединяются между собой и образуют объёмное тело.
</a:t>
            </a:r>
            <a:endParaRPr lang="en-US" sz="1132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 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линия, где сходятся две грани. Рёбра показывают, как устроена фигура, и помогают понять её форму, количество частей и способ построения модели.
</a:t>
            </a:r>
            <a:endParaRPr lang="en-US" sz="1262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точка, в которой встречаются рёбра. По вершинам легко отличить один многогранник от другого, потому что у разных фигур их количество может быть разным.
</a:t>
            </a:r>
            <a:endParaRPr lang="en-US" sz="12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1460" y="1587736"/>
            <a:ext cx="472108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 пространственные фигуры: главные отличия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фигуры на плоскости и в пространстве и какие величины для них обычно вычисляют.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описывают изображение, а пространственные — предмет целиком. Для первых важнее длины и площадь, для вторых — поверхность и внутренний объём.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«Плоские и пространственные фигуры», школьный курс математики 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шесть одинаковых квадратных граней, двенадцать равных рёбер и восемь вершин. Эта фигура особенно удобна для запоминания, потому что все её элементы повторяются.
</a:t>
            </a:r>
            <a:endParaRPr lang="en-US" sz="1164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тоже шесть граней, но они прямоугольные. Противоположные грани равны и параллельны, поэтому фигура выглядит вытянутой или более плоской.
</a:t>
            </a:r>
            <a:endParaRPr lang="en-US" sz="1038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параллелепипед легко узнать в коробках, книгах, кирпичах и упаковке. В жизни они часто служат моделью предметов, которые удобно складывать, хранить и перевозить.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фигур помогает заметить, какие свойства совпадают, а какие различаются. Это полезно при чтении чертежей, построении моделей и решении задач на объём.
</a:t>
            </a:r>
            <a:endParaRPr lang="en-US" sz="12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пространственных фигур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быстро понять, из каких частей состоит фигура: из плоских граней или из гладкой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имеют рёбра и вершины, а тела вращения — плавную поверхность. Это главное различие удобно использовать при распознавании фигур.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«Пространственные фигуры», школьный курс математики.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 площадь поверхности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места занимает тело внутри. Чем больше объём, тем больше предмет может вместить, поэтому это понятие важно при выборе коробок, сосудов и ёмкостей.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показывает, сколько материала нужно, чтобы покрыть фигуру снаружи. Этот расчёт используют при окраске, упаковке и изготовлении предметов.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измеряют в кубических единицах: см³, дм³, м³. Площадь поверхности выражают в квадратных единицах: см², м². Это разные величины, и их нельзя путать.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объёма и поверхности нужны в строительстве, хранении воды, изготовлении упаковки и решении практических задач. В таких случаях важно не только знать форму, но и уметь считать.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плоского изображения граней к готовой модели объёмного тела.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развертка помогает собрать объемную фигуру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фигурах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ось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кажется симметричной, если через неё можно провести линию, по обе стороны от которой части совпадают по форме и размеру.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части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квадрата, прямоугольника и круга число осей симметрии разное. Это помогает отличать фигуры и находить в них точные геометрические признаки.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окружающем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в листьях, снежинках, зданиях, орнаментах и знаках. Поэтому её легко узнавать не только в учебнике, но и вокруг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часы и тарелка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заметен в колесе, циферблате и тарелке. У него нет углов, а все точки края одинаково удалены от центра, поэтому форма выглядит ровной и завершённой.
</a:t>
            </a:r>
            <a:endParaRPr lang="en-US" sz="1269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 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окна сразу напоминает прямоугольник: у неё четыре стороны и прямые углы. Именно поэтому такие формы так часто используют в домах, тетрадях и экранах. Они удобны для размещения и легко измеряются.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кубик и мяч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помогает представить куб или прямоугольный параллелепипед, а мяч — шар. Эти предметы удобно сравнивать с геометрическими моделями, потому что их форма хорошо видна в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разные фигуры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областях выбирают форму не случайно: она влияет на удобство, устойчивость и способ изготовления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формы, которые легко соединять, хранить или делать устойчивыми. Поэтому геометрия напрямую связана с практическими задачами.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математики и окружающей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как плоские и пространственные фигуры помогают понимать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помогают описывать всё вокруг — от рисунка на бумаге до формы предмета в пространстве. Понимание их свойств делает математику полезной и понятной.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2026-05-29T01:43:20Z</dcterms:created>
  <dcterms:modified xsi:type="dcterms:W3CDTF">2026-05-29T01:43:20Z</dcterms:modified>
</cp:coreProperties>
</file>