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опасные явления и учимся защищать себя и других.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экстремистской и террористической деятельности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об этом в 5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информация может попасть к школьнику через интернет, игры и переписку. Знать признаки угрозы нужно заранее, чтобы вовремя остановиться, не поддаться давлению и сразу обратиться к взрослым.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— это крайние взгляды и поступки, которые нарушают уважение к людям и правила мирной жизни. Он начинается с оскорблений, грубости и деления людей на «своих» и «чужих».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заметить в лозунгах, картинках, видео и сообщениях, где звучат призывы к ненависти или оправдывается насилие. Такие слова не делают человека правым или смелым.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экстремизм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Экстремистские идеи опасны ещё и тем, что подталкивают к ссорам, травле и отказу от мирного разговора. Школьнику важно не поддерживать такие высказывания и сразу сообщать взрослым.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терроризм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— это насилие и угрозы, которые используют не случайно. Главный результат таких действий — травмы, разрушения и прямая угроза жизни людей.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запугать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задача — посеять страх и повлиять на общество через нападения, взрывы или захват заложников. Поэтому любые подобные действия требуют немедленного реагирования служб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45049"/>
            <a:ext cx="4348200" cy="1771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экстремизм отличается от терроризма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оба явления опасны, но проявляются по-разному.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часто начинается с речей и пропаганды, а терроризм переходит к опасным действиям. Терроризм разрушительнее и опаснее для жизни.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Российской Федерации о противодействии экстремизму и терроризму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человека вовлекают в опасную группу
</a:t>
            </a:r>
            <a:endParaRPr lang="en-US" sz="277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вовлечения и безопасную реакцию школьника.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вербовка в интернете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всё начинается с обычного разговора в чате, комментариях или игре. Незнакомец сначала кажется дружелюбным, поддерживает разговор и создаёт впечатление безопасного общения.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любые требования скрывать переписку, переходить по ссылкам, вступать в секретные группы и выполнять задания. Если это происходит, нужно прекратить контакт и сразу сказать взрослому.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обещания интересной жизни, признания, лёгких денег или особой роли. Для привлечения используют мемы, музыку, короткие видео и просьбы перейти в закрытое пространство.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встречают опасные идеи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риски, но и точки, где можно вовремя заметить проблему.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главный канал риска, но уязвимость усиливают эмоции и давление окружения. Значит, важны и цифровая осторожность, и поддержка взрослых.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по теме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экстремизма утверждает, что одни люди якобы лучше других из-за национальности, цвета кожи или происхождения. Такое мышление всегда основано на унижении и несправедливости.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Националистический и расистский экстремизм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— ссоры, конфликты и преступления на почве ненависти. Любое деление людей на «достойных» и «недостойных» разрушает уважение и делает общение опасным.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признаки легко узнать: насмешки, обидные прозвища, призывы к изгнанию, запрет на общение и символика ненависти. В школе это часто начинается с травли и исключения из коллектива.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экстремизм искажает веру и использует её не для добра, а для вражды. Человека заставляют думать, что есть только «правильные» и «неправильные».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Опасными признаками становятся запрет на вопросы, унижение других верований и оправдание жестокости. Такое давление лишает человека свободы выбора и здравого смысла.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экстремизм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таких искажений страдают дружба, доверие и отношения между людьми разных национальностей и традиций. Школа должна оставаться местом уважения и безопасности.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уважение к религии не означает согласие с ненавистью. Спокойный разговор о вере не должен превращаться в угрозы, оскорбления или принуждение.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экстремизм отвергает законные способы выражать мнение и навязывает свою волю через угрозы, насилие и разрушение общественного порядка.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сторонники часто говорят о «правде» и «справедливости», но на деле требуют силового захвата власти, уничтожения противников и подавления несогласных.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экстремизм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важно помнить: спорят словами и аргументами, а выбор и перемены в обществе происходят только законно, без агрессии и давления.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киберэкстремизм в сети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закрытых группах незнакомцы проверяют, кто готов подчиняться, и постепенно переводят обычный разговор в давление, секретность и призывы к вражде.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чаты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ролики и ложные сообщения могут намеренно искажать факты, чтобы вызвать злость, поссорить людей и подтолкнуть к опасным поступкам.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Фальшивые новости и видео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переслать архив, картинку или ссылку часто маскируют вредный материал; безопаснее ничего не открывать, а источник сразу проверить со взрослым.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файлы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с оскорблениями, угрозами и символикой ненависти создают ощущение, будто агрессия — это норма, хотя она разрушает уважение и безопасность.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Агрессивный контент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приводят экстремизм и терроризм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затрагивают не только тех, кто оказался рядом, но и целые школы, дворы и семьи, надолго меняя привычный ритм жизни.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риск насилия, тем сильнее долгосрочный вред: безопасность, здоровье и доверие в сообществе страдают одновременно.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противодействию экстремизму и терроризму; диаграмма носит учебно-иллюстративный характер.
</a:t>
            </a:r>
            <a:endParaRPr lang="en-US" sz="11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опасный материал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приходит обычное на вид сообщение, а затем — просьба никому не показывать переписку и перейти в закрытый чат. Если к этому добавляются угрозы или унижение людей, это уже повод остановиться и показать экран взрослому.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после которого становится тревожно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могут появиться ссылки, символы ненависти или странные файлы, которые хочется переслать дальше. В этот момент нужен не спор, а осторожность: сделать скриншот, закрыть чат и обратиться к родителям или учителю.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 и сигнал остановиться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подростку обещают славу, лёгкий заработок или ощущение важности, если он выполнит простое задание. Такие предложения выглядят заманчиво, но часто служат способом втянуть в опасную группу и проверить готовность к подчинению.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«Быстрые деньги» и обещание особой роли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подозрении на угрозу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при опасном сообщении, ссылке или приглашении в сомнительный чат.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ответственность в России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нельзя публично призывать к вражде и унижать людей по национальности, вере, происхождению или другим признакам; такие действия нарушают закон и безопасность окружающих.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ненависть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разные правонарушения предусмотрены штрафы, ограничение свободы или лишение свободы; мера зависит от тяжести поступка, его последствий и возраста человека.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зависит от нарушения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безопасное поведение — не участвовать в опасных действиях, не пересылать вредный контент и сразу сообщать взрослым о любых подозрительных случаях.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школьнику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запрещённых объединениях, их поддержка и распространение их материалов могут повлечь серьёзную ответственность, потому что это помогает опасной деятельности.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организации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обращаться за помощью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понять, кому и что сообщить в опасной ситуации.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взрослые узнают о проблеме, тем быстрее можно остановить риск и защитить ребёнка.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безопасности для школьников; экстренный номер 112 — единый номер вызова помощи в России.
</a:t>
            </a:r>
            <a:endParaRPr lang="en-US" sz="13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защищать себя в интернете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Настройте профиль так, чтобы личные данные видели только знакомые люди, и не спешите отвечать на сообщения от неизвестных аккаунтов или чатов.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Блокируйте подозрительные контакты, не пересылайте опасные сообщения дальше и проверяйте источник информации, прежде чем ей верить или делиться.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сообщайте посторонним адрес, номер школы, пароли, геолокацию и личные фотографии; эти сведения могут использовать для давления или обмана.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переписка кажется странной, агрессивной или слишком настойчивой, не решайте всё сами: покажите её родителям, учителю или школьному психологу.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попасть под плохое влияние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друзей, кружков и спорта делает свободное время более безопасным и уменьшает желание искать признание в сомнительных сообществах.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защитные привычки работают вместе: доверие, критическое мышление и занятость снижают риск вовлечения в опасную группу.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защиты; значения отражают относительную силу факторов в образовательной модели.
</a:t>
            </a:r>
            <a:endParaRPr lang="en-US" sz="11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замечать признаки ненависти, не поддаваться давлению и сразу обращаться к взрослым, можно вовремя остановить опасную ситуацию и защитить себя и других.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2026-05-20T21:56:05Z</dcterms:created>
  <dcterms:modified xsi:type="dcterms:W3CDTF">2026-05-20T21:56:05Z</dcterms:modified>
</cp:coreProperties>
</file>