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и Водолей: весна, небо и новые открытия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приносит весну, а Водолей — свежие идеи и звёздные тайны.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Апрель: время перемен и наблюдений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природа быстро меняется: тает снег, день становится длиннее, а на небе чаще видно звёзды. Этот месяц полон ярких дат, весенних прогулок и маленьких открытий для детей и взрослых.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в природе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апреля снежные сугробы уменьшаются, появляются ручьи и лужи. Земля постепенно освобождается от зимнего холода и готовится к новым росткам.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Пробуждаются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набухают почки, а потом появляются первые нежные листочки. Деревья выглядят всё свежее, будто просыпаются после долгого зимнего сна.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Расцветают первые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земли пробиваются подснежники, мать-и-мачеха и другие ранние цветы. Они радуют яркими красками и показывают, что весна уже рядом.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 громче и веселее, потому что становится теплее и легче искать корм. Их голоса делают весенний двор живым и звонким.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газонах и у дорожек заметны первые зелёные ростки. После серой зимы они особенно радуют глаз и напоминают о начале нового сезона.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«Водолей»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Водолей — одиннадцатый знак зодиака. Его обычно относят к периоду с 20 января по 18 февраля, когда зима ещё не спешит уходить.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 кувшином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Водолея — человек с кувшином, из которого льётся вода. Этот образ легко запомнить: он выглядит спокойно, красиво и немного таинственно.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этом образе напоминает о свежести, движении и обновлении. Как весной оживает природа, так и вода приносит ощущение перемен.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нового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Водолей часто воспринимают как знак идей, открытий и свободного взгляда на мир. Поэтому он хорошо подходит теме весны и любознательности.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Водолея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 — самый узнаваемый знак Водолея. Он напоминает о воде, которая может течь, наполнять и оживлять всё вокруг, как весенний ручей.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Водолей связан с небом и созвездиями, поэтому рядом с ним часто представляют звёзды. Такой образ помогает увидеть в теме не только воду, но и космос.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рядом с Водолеем символизирует движение, лёгкость и перемены. Весной он особенно заметен: трогает ветки, гонит облака и шевелит листья.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и серебристый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цвета часто напоминают о небе, воде и холодном блеске звёзд. Они делают образ Водолея спокойным, чистым и очень весенним.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апрельский день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апреле воздух ещё прохладный, но уже слышны птицы и виден светлый рассвет. День начинается бодро и обещает много солнца.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заметно сильнее греет землю. На улице становится приятно гулять, а лужи и ручьи блестят особенно ярко.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небо часто окрашивается в розовые и золотые оттенки. Воздух становится мягче, и хочется спокойно смотреть на закат.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апреле кажется короче, чем зимой. На тёмном небе можно увидеть звёзды и тонкий месяц, если небо ясное.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802" y="1968014"/>
            <a:ext cx="155925" cy="20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81698"/>
            <a:ext cx="203100" cy="180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81698"/>
            <a:ext cx="203100" cy="180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признаки, которые легко заметить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с крыш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начинает капать вода, и этот звонкий звук сразу напоминает, что зима уходит. Капель часто слышна в солнечные дни после потепления.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появляются лужи и маленькие ручьи. Дети любят наблюдать, как вода бежит по дорожкам и собирается у бордюров.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ростки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земли выглядывают зелёные ростки, а клумбы понемногу оживают. Это один из самых радостных признаков весны, особенно после серого снега.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 чаще и громче, потому что возвращаются к гнёздам и ищут корм. Их голоса делают апрельский двор по-настоящему живым.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солнечных местах появляются жёлтые и белые цветы. Они выглядят очень нежно и красиво, словно маленькие огоньки на земле.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Водолей как добрый герой детских историй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Изобретатель с доброй улыбкой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Водолей любит собирать детали, рисовать схемы и придумывать необычные устройства. Он не боится пробовать снова, если что-то не получилось с первого раза. Рядом всегда сияют звёзды, будто подсказывают новую идею.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который замечает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Водолей увидел, как в луже отражается небо, и предложил друзьям придумать игру. Все стали искать в воде облака и смешные тени. Так обычный двор превратился в место открытий и весёлого смеха.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весеннего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Водолей выходит на прогулку с маленьким кувшином в руках. Он поливает ростки, улыбается птицам и рассказывает, что даже самое простое дело может стать важным, если делать его с заботой и интересом.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игры и дружба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детям хочется больше двигаться, бегать и играть на улице. Во дворе легко придумать новую игру с мячом или устроить весёлые соревнования с друзьями.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через лужи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появляются большие лужи, и они сразу становятся частью игры. В резиновых сапогах можно прыгать осторожно и смеяться вместе с товарищами.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фантазия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Водолей в детских образах помогает придумывать необычные игры и делиться идеями. С друзьями даже обычная ветка или камешек могут стать частью большой истории.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друзья, легче замечать первые цветы, слушать птиц и обсуждать весенние изменения. Каждый видит что-то своё, и это делает прогулку интереснее.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Апрельские праздники и даты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апреля — День смеха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люди любят шутки, смешные истории и маленькие розыгрыши. Главное — чтобы всем было весело и никто не обижался.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— День космонавтики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напоминает о первом полёте человека в космос. Его совершил Юрий Гагарин в 1961 году, и это важная дата для всей страны.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апреля — День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говорят о природе и о том, как её беречь. Нужно не мусорить, экономно использовать воду и заботиться о чистоте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под весенним небом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ясный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дневного тепла небо над домами становится особенно высоким и прозрачным. В сумерках уже видны яркие звёзды, а рядом тихо светит тонкий месяц. Кажется, что весна открывает над городом новое окно в космос.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над деревьями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стихает, созвездия будто становятся ближе. Между тёмными силуэтами деревьев и крыш легко заметить светлые точки на небе, словно кто-то рассыпал их над городом. Такой вечер особенно хорошо подходит для спокойных наблюдений и мечтаний.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любит маленький Водолей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Водолей не любит скучать без дела. Ему интересно, как устроены вещи, почему летает самолёт и откуда берётся дождь. Он умеет замечать необычное даже в самых простых событиях.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идеями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нравятся конструкторы, головоломки и настольные игры, где можно думать и пробовать разные решения. Такой ребёнок не пугается ошибки, потому что знает: иногда удачная идея приходит со второй попытки.
</a:t>
            </a:r>
            <a:endParaRPr lang="en-US" sz="943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миру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космосе, животных и технике особенно привлекают маленького Водолея. Он любит узнавать новое, а потом рассказывать об этом другим, как настоящий маленький исследователь.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способы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часто выбирает собственный путь и не копирует других бездумно. Он старается сделать по-своему, а если что-то не получилось, спокойно исправляет и идёт дальше.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43695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приходит весеннее настроение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822275" y="484925"/>
            <a:ext cx="3165674" cy="899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тёплые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дольше и греет сильнее. Воздух становится мягче, и после прогулки уже не хочется сразу прятать руки в карманы.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4775900" y="1658000"/>
            <a:ext cx="3165674" cy="899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набухают почки, из земли появляются ростки, а птицы начинают петь громче. Кажется, что весь двор просыпается вместе с утром.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685125" y="2831075"/>
            <a:ext cx="3165674" cy="899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выходят на улицу, гуляют после уроков и стараются поймать тёплый лучик. От этого настроение становится легче и веселее.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2568625" y="4004175"/>
            <a:ext cx="3165674" cy="899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весна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зелень становится заметнее, а в воздухе слышны птицы и капель, обычные дни уже ощущаются по-весеннему. Хочется улыбаться без особой причины.
</a:t>
            </a:r>
            <a:endParaRPr lang="en-US" sz="11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воду связывают с Водолеем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всему живому расти и развиваться. Весной это особенно заметно: растения тянутся к свету, а земля после талого снега становится готовой к новым росткам.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Ручьи, капель и дождевые лужи напоминают, что вода никогда не стоит на месте. Она течёт, меняется и как будто показывает, что обновление уже началось.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зимы вода приносит ощущение чистоты и прохлады. Весенний дождь смывает серость, и мир вокруг сразу кажется ярче, чище и веселее.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знаке Водолея вода соединяется с идеей неба и свободного движения. Поэтому его часто представляют как образ свежих мыслей, простора и лёгкости.
</a:t>
            </a:r>
            <a:endParaRPr lang="en-US" sz="11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0872" y="1925800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9766" y="2872138"/>
            <a:ext cx="24885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965" y="3818450"/>
            <a:ext cx="24885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апреля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 о ясном небе над двором и тихом весеннем воздухе. Такой цвет делает картину апреля светлой, спокойной и очень просторной.
</a:t>
            </a:r>
            <a:endParaRPr lang="en-US" sz="114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цвет молодых листьев и первых ростков. Он показывает, как природа просыпается и быстро меняется после долгого зимнего отдыха.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ещё встречается в последних островках снега и в светлых облаках. Он мягко соединяет зиму, которая уходит, и весну, которая приходит.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похож на тёплое солнце и первые цветы. Он добавляет апрелю радость, как будто на улице кто-то включил яркую лампу.
</a:t>
            </a:r>
            <a:endParaRPr lang="en-US" sz="11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место в зодиакальном круге помогает запомнить Водолея как знак обновления, свободы и любознательности.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11-й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Астрологическая традиция; порядок знаков зодиака в общем ряду.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8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зодиака — Водолей, поэтому его часто связывают с новыми идеями и движением вперёд.
</a:t>
            </a:r>
            <a:endParaRPr lang="en-US" sz="1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апрель радует детей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на клумбах и у домов можно заметить первые жёлтые и белые цветы. Их трудно пропустить, потому что они будто здороваются с каждым прохожим.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лужи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появляются большие лужи, и для многих детей это почти маленькое приключение. Резиновые сапоги становятся особенно полезными, а шаги — заметно громче.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 чаще и смелее, потому что весной им нужно строить гнёзда и искать еду. Их голоса делают улицу живой и очень шумной, но приятно.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сюрпризы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быстро уходит, и это особенно заметно во дворах и парках. Там, где недавно лежали сугробы, теперь уже видно землю, траву и первые проталины.
</a:t>
            </a:r>
            <a:endParaRPr lang="en-US" sz="11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зимы к весне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снег начинает оседать и исчезать. Земля становится мягче, а на дорожках всё чаще появляются мокрые следы и маленькие ручейки.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вода бежит по канавкам и тропинкам, а рядом пробиваются первые ростки. Весна словно прокладывает себе дорогу прямо перед глазами.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 ветках раскрываются почки, и деревья понемногу зеленеют. С каждым днём двор выглядит всё более живым и светлым.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Апрельский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месяца весна уже хорошо заметна в садах, парках и дворах. Воздух теплее, а вокруг гораздо больше цвета и движения.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и весна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напоминают о переменах в природе. Снег уходит, солнце светит дольше, а вокруг становится всё больше света, воды и движения.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и 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вода слышна и видна повсюду. Она стекает с крыш, бежит по дорожкам и показывает, как быстро меняется мир после зимы.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Водолей и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Водолей добавляет теме образ неба и созвездий. Так весенние наблюдения соединяются с мечтами о космосе, дальних огнях и новых открытиях.
</a:t>
            </a:r>
            <a:endParaRPr lang="en-US" sz="1119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295919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игра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особенно любит компанию. Дети играют вместе, делятся идеями и радуются прогулкам, поэтому тема получается тёплой, живой и очень дружелюбной.
</a:t>
            </a:r>
            <a:endParaRPr lang="en-US" sz="1026" dirty="0"/>
          </a:p>
        </p:txBody>
      </p:sp>
      <p:sp>
        <p:nvSpPr>
          <p:cNvPr id="15" name="Text 6"/>
          <p:cNvSpPr txBox="1"/>
          <p:nvPr/>
        </p:nvSpPr>
        <p:spPr>
          <a:xfrm>
            <a:off x="273800" y="4028831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чувство апреля. Всё вокруг как будто получает новый старт: деревья, птицы, дворы и даже настроение людей.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и Водолей: что важно запомнить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показывает пробуждение природы, а Водолей напоминает о воде, свежести и смелых идеях. Вместе они учат замечать весну вокруг себя и радоваться маленьким открытиям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2026-05-25T21:13:06Z</dcterms:created>
  <dcterms:modified xsi:type="dcterms:W3CDTF">2026-05-25T21:13:06Z</dcterms:modified>
</cp:coreProperties>
</file>