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Превращения энергии в организме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пищи превращается в движение, тепло и работу клеток.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нужны превращения энергии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постоянно получает, превращает и расходует энергию. Без этого не работают мышцы, мозг и внутренние органы. На уроке разберём, как пища становится источником энергии и почему её баланс важен для здоровья.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— источник энергии для человека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быстро расщепляются до глюкозы и дают клеткам доступную энергию. Именно они чаще всего становятся первым источником топлива после еды и поддерживают работу мозга и мышц.
</a:t>
            </a:r>
            <a:endParaRPr lang="en-US" sz="854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прежде всего для роста и восстановления тканей, но при нехватке других веществ организм тоже может использовать их как источник энергии. Это происходит не в первую очередь.
</a:t>
            </a:r>
            <a:endParaRPr lang="en-US" sz="854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содержат больше всего запасённой энергии. Они расходуются медленнее углеводов, поэтому помогают организму дольше сохранять силы во время долгой работы или перерыва между приёмами пищи.
</a:t>
            </a:r>
            <a:endParaRPr lang="en-US" sz="8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094" y="2957638"/>
            <a:ext cx="2153613" cy="185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159" y="2957638"/>
            <a:ext cx="2153613" cy="18591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784" y="2957638"/>
            <a:ext cx="2153613" cy="18591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4258" y="2957638"/>
            <a:ext cx="2153613" cy="185917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пища превращается в доступную энергию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455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расщепление начинается уже во рту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пережёвывает пищу, она измельчается и смешивается со слюной. В этот момент ферменты начинают действовать на крахмал и превращают его в более простые сахара. Это облегчает дальнейшее переваривание и делает питательные вещества доступнее.
</a:t>
            </a:r>
            <a:endParaRPr lang="en-US" sz="772" dirty="0"/>
          </a:p>
        </p:txBody>
      </p:sp>
      <p:sp>
        <p:nvSpPr>
          <p:cNvPr id="10" name="Text 2"/>
          <p:cNvSpPr txBox="1"/>
          <p:nvPr/>
        </p:nvSpPr>
        <p:spPr>
          <a:xfrm>
            <a:off x="267862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продолжает химическую обработку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пища перемешивается с желудочным соком, и особенно активно меняются белки. Среда здесь кислая, поэтому крупные молекулы постепенно распадаются на более простые части. Так пища готовится к следующему этапу переваривания.
</a:t>
            </a:r>
            <a:endParaRPr lang="en-US" sz="772" dirty="0"/>
          </a:p>
        </p:txBody>
      </p:sp>
      <p:sp>
        <p:nvSpPr>
          <p:cNvPr id="11" name="Text 3"/>
          <p:cNvSpPr txBox="1"/>
          <p:nvPr/>
        </p:nvSpPr>
        <p:spPr>
          <a:xfrm>
            <a:off x="4832249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завершает работу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тонком кишечнике на пищу действуют ферменты поджелудочной железы, а желчь помогает переваривать жиры. Углеводы, белки и жиры распадаются до простых молекул, которые уже могут быть использованы организмом.
</a:t>
            </a:r>
            <a:endParaRPr lang="en-US" sz="772" dirty="0"/>
          </a:p>
        </p:txBody>
      </p:sp>
      <p:sp>
        <p:nvSpPr>
          <p:cNvPr id="12" name="Text 4"/>
          <p:cNvSpPr txBox="1"/>
          <p:nvPr/>
        </p:nvSpPr>
        <p:spPr>
          <a:xfrm>
            <a:off x="6963727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вещества поступают в кровь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Глюкоза, аминокислоты и жирные кислоты всасываются через стенку тонкого кишечника. Затем кровь переносит их к клеткам, где эти вещества становятся сырьём для получения энергии и построения новых структур.
</a:t>
            </a:r>
            <a:endParaRPr lang="en-US" sz="837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место главной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вещества попадают в клетки с током крови. В митохондриях глюкоза окисляется с участием кислорода, и клетка получает энергию для своей работы. Это происходит постоянно.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клетке рождается энергия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полезный результат — молекулы АТФ, которые удобно использовать в разных процессах. Одновременно образуются вода и углекислый газ, которые выводятся из организма как продукты обмена.
</a:t>
            </a:r>
            <a:endParaRPr lang="en-US" sz="8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и анаэробное дыхание в клетках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идёт при достатке кислорода и даёт клетке много энергии. Оно медленнее начинается, но позволяет получить из одной молекулы глюкозы значительно больше АТФ.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Анаэробное дыхание включается, когда кислорода не хватает. Оно даёт меньше АТФ, зато помогает быстро продолжить работу мышц при рывке, беге или другом кратком усилии.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10822" y="2159813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молекула для больших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можно сравнить с удобным переносчиком энергии. Когда от неё отделяется фосфатная группа, высвобождается порция энергии, достаточная для работы разных клеточных механизмов.
</a:t>
            </a:r>
            <a:endParaRPr lang="en-US" sz="859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— универсальный хранитель и переносчик энергии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10822" y="3320938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круговорот АТФ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расходования АТФ быстро снова собирается из АДФ. Поэтому клетка не хранит её надолго, а непрерывно обновляет, чтобы энергия была доступна в нужный момент.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вещества дают больше энергии и как организм использует их по-разному.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ценность питательных веществ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— самый энергоёмкий запас, а углеводы — самый быстрый источник энергии.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8 класс»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покое организм тратит энергию на работу сердца, дыхание и мозга.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затрат энергии в организме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затраты связаны с базовыми функциями, поэтому режим дня заметно влияет на самочувствие и выносливость.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физиологические нормы для подростков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энергии в клетках организма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сокращении мышц АТФ расходуется почти мгновенно. Благодаря этому человек может идти, поднимать предметы, писать и выполнять точные движения даже тогда, когда нагрузка резко меняется.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используют энергию для передачи импульсов и работы мозга. Это помогает запоминать, думать, различать звуки и изображения, а также быстро реагировать на опасность.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энергии превращается в тепло и помогает удерживать постоянную температуру тела. Это особенно важно во время холода, когда организм должен сохранять внутреннее равновесие.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нужна для синтеза белков, ферментов и новых клеточных структур. Так организм растёт, заживляет повреждения и заменяет старые клетки новыми после болезни или нагрузки.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Превращения энергии при физической нагрузке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секунды работы мышц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мышцы используют уже готовые запасы АТФ и креатинфосфата. Это очень быстрый, но кратковременный источник энергии, который помогает сразу начать движение.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интенсивная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усилие становится сильным, а кислорода не хватает, включаются анаэробные процессы. Они быстро дают энергию, но образуют её в небольшом количестве.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продолжительной нагрузке организм переходит к аэробному дыханию. Оно идёт медленнее, зато позволяет получить больше энергии из питательных веществ и дольше сохранять работоспособность.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и их роль в энергетике клетки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самый быстрый источник энергии. После переваривания они превращаются в глюкозу, которую особенно активно используют мозг и мышцы во время учёбы и движения.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служат главным запасом энергии. Они откладываются в жировой ткани и расходуются медленно, поэтому особенно важны при длительной работе или нехватке пищи.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 первую очередь нужны для построения тканей и ферментов. На получение энергии они идут только тогда, когда углеводов и жиров недостаточно.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полном окислении одной молекулы глюкозы клетка получает до 38 молекул АТФ. Это показывает, насколько эффективно работает клеточное дыхание.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диапазон помогает понять, сколько энергии нужно организму для роста, учёбы, движения и восстановления без дефицита или избытка.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физиологические нормы для подростков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2200–2600 ккал
</a:t>
            </a:r>
            <a:endParaRPr lang="en-US" sz="5548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средняя суточная потребность подростка в энергии, которая зависит от возраста, пола и уровня физической активности.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как основа превращения энергии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объединяет все химические реакции в организме. Благодаря им клетки получают вещества для роста, обновления и нормальной работы всех органов.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это распад сложных веществ на более простые. При этом выделяется энергия, которая используется в дыхании, движении и других процессах.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Анаболизм, наоборот, строит сложные молекулы из простых. На этот процесс требуется энергия, поэтому он особенно важен для роста, восстановления и развития организма.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вся энергия пищи превращается в движение или другие полезные действия. Часть неизбежно рассеивается как тепло, поэтому тело сохраняет стабильную температуру.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биологии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энергии пищи может переходить в полезную работу, а остальная часть выделяется в виде тепла и помогает согревать организм.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и катаболизм: две стороны энергетического обмена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помогает организму строить новые клетки и ткани. Для синтеза белков, жиров и других веществ требуется энергия, полученная в предыдущих реакциях обмена.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Катаболизм, напротив, расщепляет сложные вещества и освобождает энергию. Именно так пища превращается в доступное клеткам «топливо» для работы организма.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постоянно связаны между собой. Когда один идёт активнее, другой помогает либо накапливать вещества, либо расходовать их в зависимости от потребностей тела.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01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4498" y="1986438"/>
            <a:ext cx="3423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превращений энергии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помогает клеткам забирать глюкозу из крови и запасать её в виде гликогена. Это особенно важно после еды, когда энергии поступает много.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 включается при нехватке энергии. Он заставляет печень расщеплять запасы гликогена и повышать уровень глюкозы в крови, чтобы клетки не испытывали дефицита.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быстро мобилизует резервы организма при стрессе или нагрузке. Он помогает быстрее получить энергию, чтобы ответить на внезапную ситуацию или выполнить усилие.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превращений энергии: пример сахарного диабета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сахарном диабете глюкоза не может нормально попасть в клетки из-за нехватки инсулина или их нечувствительности к нему. Поэтому энергия из крови используется плохо.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клетки испытывают энергетический дефицит, а человек может чувствовать слабость, жажду и быструю утомляемость. Организм как будто получает топливо, но не может его применить.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уровень глюкозы долго остаётся высоким, страдают сосуды и нервы. Поэтому диабет требует постоянного контроля и внимательного отношения к образу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49134"/>
            <a:ext cx="273600" cy="24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энергопревращений для здоровья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помогает организму лучше расходовать энергию, поддерживать нормальную массу тела и снижать риск ожирения, особенно при сидячем образе жизни.
</a:t>
            </a:r>
            <a:endParaRPr lang="en-US" sz="854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сосуды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обмен энергии работает правильно, сердцу и сосудам легче справляться с нагрузкой. Это поддерживает выносливость и помогает предотвратить многие болезни.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работоспособность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Достаток энергии нужен не только для спорта, но и для концентрации, памяти и хорошего самочувствия. Он помогает подростку учиться без лишней усталости.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— основа жизни и развития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Превращения энергии помогают человеку расти, двигаться, учиться и восстанавливаться. Если правильно питаться, больше двигаться и следить за здоровьем, организм работает слаженно и надёжно.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2026-05-09T19:42:29Z</dcterms:created>
  <dcterms:modified xsi:type="dcterms:W3CDTF">2026-05-09T19:42:29Z</dcterms:modified>
</cp:coreProperties>
</file>