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органов чувств — основа здоровья и правильного восприятия мира.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гигиена органов чувств и здоровье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гигиена органов чувств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нам воспринимать мир, однако современные условия и привычки школьников создают угрозы. Регулярный уход и правильные привычки сохраняют ясность восприятия и здоровье.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глаза и факторы риска для зрения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глаза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состоит из роговицы, хрусталика, сетчатки и зрительного нерва, которые обеспечивают четкое видение и восприятие окружающих образов. Каждый элемент играет важную роль в формировании изображения.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гигиены for глаз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мытье рук препятствует попаданию грязи в глаза. Использование солнцезащитных очков защищает от ультрафиолета, а отказ от трения глаз уменьшает риск повреждений и инфекций.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глаз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микробы вызывают раздражение и воспаление, яркий свет приводит к усталости глаз. Длительный взгляд в экраны гаджетов усиливает нагрузку и ухудшает зрение со временем.
</a:t>
            </a:r>
            <a:endParaRPr lang="en-US" sz="12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зрения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зрения важно читать и писать при достаточном освещении, чтобы снизить нагрузку на глаза и избежать усталости.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рекомендуется читать в лежачем положении или слишком близко к глазам, это способствует искажению фокусировки и ухудшению зрения.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за компьютером или с гаджетами необходимо делать перерывы каждые 20 минут, чтобы глазные мышцы могли расслабиться.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ламп с рассеянным светом уменьшает напряжение глаз и помогает сохранить остроту зрения, особенно в вечернее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постоянно находятся под высоким зрительным напряжением из-за техники.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 нарушениям зрения среди школьников
</a:t>
            </a:r>
            <a:endParaRPr lang="en-US" sz="239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использование средств защиты усиливает риски развития проблем со зрением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Слух: функции и основные угрозы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слух важен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ориентироваться в пространстве и общаться с окружающими. Он является первичным сигналом при опасностях или изменениях в среде.
</a:t>
            </a:r>
            <a:endParaRPr lang="en-US" sz="124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слух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гигиена ушей и правильное использование наушников снижают вероятность слуховых нарушений у подростков и помогают поддерживать остроту восприятия звуков.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 слуха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музыка, инфекционные заболевания и травмы приводят к повреждению слуха. Попадание воды в уши при купании может вызвать воспаление.
</a:t>
            </a:r>
            <a:endParaRPr lang="en-US" sz="13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шумов выше 85 дБА разрушает чувствительные клетки внутреннего уха и вызывает постепенное ухудшение слуха.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громких звуков на слух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рекомендует не слушать музыку в наушниках более одного часа в день и не превышать 60% громкости.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посещение шумных концертов без защиты повышает риск развития слуховых проблем, особенно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№12 г. Рязань выявлено снижение слуха у 15% учеников после комплексного обследования.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служба школы №12, Рязань, 2021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данные по снижению слуха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случаев снижения слуха напрямую связан с массовым использованием наушников и гаджетов среди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уха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состоит из наружного (ушная раковина, слуховой проход, барабанная перепонка), среднего и внутреннего уха с важными слуховыми косточками и улиткой. Каждая часть играет уникальную роль в восприятии звука.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уха и особенности защиты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уязвима к шуму и травмам, слизистая оболочка слухового прохода — к инфекциям. Для защиты рекомендуется избегать попадания воды и применять беруши в шумных местах.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уши ватными палочками опасно из-за риска повреждения барабанной перепонки. Рекомендуется аккуратно протирать уши мягким полотенцем после водных процедур.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гигиена слуха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слуха во время концертов или в шумной среде следует использовать беруши. Такая профилактика снижает вероятность инфекций и травм слухового аппарата.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обонятельные луковицы ответственны за восприятие запахов и предупреждение об опасных веществах, таких как газ или дым, обеспечивая защиту человека в окружающей среде.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обоняния: защита и уход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эпителий взаимодействует с рецепторами, влияя на формирование вкусовых ощущений и качество восприятия пищи, что важно для здоровья и пищевого поведения школьников.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угрозами для органов обоняния являются аллергены, респираторные инфекции и загрязнённый воздух, которые могут снизить чувствительность и привести к воспалительным процессам.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здоровья носа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промывание носа солевыми растворами помогает удалять пыль и аллергены, снижая риск воспалений и поддерживая нормальную работу обонятельных рецепторов.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пребывания в помещениях с резкими химическими запахами и табачным дымом, которые раздражают слизистую носа и могут вызвать её повреждение.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оптимальной влажности воздуха в помещении предотвращает пересыхание слизистой, способствуя эффективной защите от патогенов и улучшая обоняние.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проветривание комнат уменьшает концентрацию бактерий и аллергенов, что защищает органы обоняния и улучшает общее качество воздуха.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вкуса и их значение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вкусового аппарата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рецепторы на языке и слизистой полости рта, которые работают в тесном взаимодействии с обонянием для восприятия вкусов. Здоровье рецепторов важно для правильного питания и удовольствия от пищи.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для сохранения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чистка зубов и языка, а также полоскание после еды помогают удалять бактерии и остатки пищи, снижая риск кариеса и воспалений полости рта.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зубы необходимо утром и вечером, используя щётку с пастой не менее двух минут для полноценного удаления налёта и профилактики заболеваний.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рекомендации по уходу за полостью рта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зубной нити помогает удалить пищевые остатки между зубами, которые невозможно достать щёткой, снижая риск воспаления дёсен и кариеса.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профилактические осмотры у стоматолога два раза в год позволяют выявить и лечить заболевания на ранних стадиях, обеспечивая сохранение здоровья ротовой полости.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рук выполняет защитную функцию, на ней может находиться до десяти миллионов различных микроорганизмов, включая потенциально опасные патогены.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тёплой водой с мылом уничтожает до 95% микробов, снижая вероятность распространения инфекций среди учащихся и в школьной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осязания: защита кожи и рук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мытьё рук для защиты от инфекций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профилактике ОРВИ и кишечных инфекций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и постоянный шум снижают эффективность работы органов чувств, вызывая усталость и различные нарушения, особенно у детей и подростков.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солнцезащитных очков, ограничение времени в шумных местах, а также регулярная гигиена рук и носа значительно уменьшают риск развития заболеваний на 30-40%.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угрозы органам чувств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правил гигиены приводит к значительному росту количества заболеваний глаз, ротовой полости и слуха среди школьников.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система школьного медицинского осмотра, 2021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гигиены (статистика)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регулярного соблюдения правил гигиены для снижения заболеваемости органов чувств среди детей 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опыт и польза профилактики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внедрения ежедневных гигиенических практик в японских школах с целью снижения инфекционных заболеваний глаз и ушей.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информации о важности гигиены среди учащихся и родителей, проведение обучающих мероприятий.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случаев заболеваний глаз и ушей среди школьников на 28% в сравнении с предыдущим периодом.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полезных привычек и повышение общего уровня здоровья и самочувствия подростков благодаря профилактическим мерам.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уход и профилактика нарушений органов чувств с раннего возраста создают основу для крепкого здоровья и улучшенного качества жизни на протяжении всей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органов чувств — залог здорового будущего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2026-05-09T13:49:20Z</dcterms:created>
  <dcterms:modified xsi:type="dcterms:W3CDTF">2026-05-09T13:49:20Z</dcterms:modified>
</cp:coreProperties>
</file>