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нервной системы: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главный регулятор жизнедеятельности и поведения человека.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нервной системы началось в Древней Греции и развивается до сих пор. Современные методы, такие как МРТ и электроэнцефалография, раскрывают её сложные функции и роль в адаптации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нервной системы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 головной и спинной мозг, отвечающие за обработку и интеграцию информации из организма и окружающей среды.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нервной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состоит из черепно-мозговых и спинномозговых нервов, обеспечивая связь центральной системы с органами и тканями.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ганглии в периферической системе выполняют функции передачи и обработки сигналов, усиливая эффективность коммуникации внутри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Нейрон: ключевой элемент нервной системы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нейрона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состоит из тела клетки, принимающих сигнал дендритов и передающего импульс аксона. Такой комплекс обеспечивает быструю и точную передачу информации.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— точки контакта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служат для передачи сигналов между нейронами через химические вещества. Это обеспечивает эффективное взаимодействие и формирование сложных нервных сетей.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нейронов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взаимодействие множества нейронов образует сети, обеспечивающие обработку данных и реагирование организма на внешние и внутренние раздражители.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Олигодендроциты формируют миелиновую оболочку, которая ускоряет передачу нервных импульсов по аксонам, повышая скорость реакции.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виды глиальных клеток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Астроциты поддерживают химический баланс в нервной ткани и обеспечивают нейроны необходимыми питательными веществами.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Микроглия функционирует как иммунная защита нервной системы, уничтожая вредные агенты и повреждённые клетки.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участвуют в восстановлении нервной ткани, что особенно важно при повреждениях и нейродегенеративных заболеваниях.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головного мозга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обработки информации, контролирующий мышление, речь, память и сознание. Здесь формируются сложные психические процессы и принимаются решения.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координацию движений, равновесие и тонус мышц, обеспечивая плавность и точность движений тела.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основные жизненно важные функции, такие как дыхание, сердцебиение и кровяное давление, поддерживая устойчивость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состоит из серого вещества, где находятся тела нервных клеток, и белого вещества, состоящего из нервных волокон. Он расположен в позвоночном канале, защищённом костями.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спинного мозга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— передача сигналов между головным мозгом и телом, а также формирование рефлексов, обеспечивающих быстрые автоматические реакции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функция заключается во восприятии раздражителей из внешней и внутренней среды организма, обеспечивая информацию для анализа.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нервной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Интегративная функция обрабатывает и анализирует полученные данные, формируя адекватные ответы и координацию различных 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Мотонейронная функция организует движенческие и поведенческие реакции, управляя работой мышц и органов для адаптации к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натрия, калия и кальция играют ключевую роль в возникновении и передаче электрического сигнала по нейрону.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прохождение импульса обеспечивает быструю и точную коммуникацию внутри нервной системы.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импульса: этапы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94847"/>
            <a:ext cx="3934500" cy="16953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передачи информации по афферентным и эфферентным нервным путям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Афферентные и эфферентные пути обеспечивают двунаправленную связь между органами и мозгом для координации работы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афферентных и эфферентных путей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 — это место контакта нейронов или нейрона с клеткой-мишенью, где происходит передача нервного сигнала благодаря химическим веществам — медиаторам.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и медиаторы: принципы взаимодействия нейронов
</a:t>
            </a:r>
            <a:endParaRPr lang="en-US" sz="2229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медиаторы включают ацетилхолин, действующий на нервно-мышечных соединениях, а также дофамин и серотонин, которые регулируют процессы в головном мозге.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эффективность синапсов прямо влияют на способность человека к обучению и запоминанию, обеспечивая гибкость нервных сетей.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Рефлексы: определение, виды и примеры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рефлекс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автоматическая реакция организма на раздражение, происходящая без участия сознания. Она обеспечивает быструю защиту и адаптацию к изменениям в окружающей среде.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рефлексов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врождённые, например, коленный или глотательный. Условные формируются при повторении стимулов, как привычка писать. Пример — эксперимент Павлова и моргание на яркий свет.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прохождения сигнала в рефлекторной дуге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нервного сигнала при рефлексе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деятельностью внутренних органов и желез, регулируя процессы обмена веществ и поддержание постоянной температуры тела.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(автономная) нервная система: функции
</a:t>
            </a:r>
            <a:endParaRPr lang="en-US" sz="239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два отдела: симпатический, мобилизующий организм для действия, и парасимпатический, способствующий отдыху и восстановлению.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Функционирует независимо от сознания, обеспечивая устойчивость внутренней среды организма при изменениях внешних условий.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регулировку сердечного ритма, дыхания, пищеварения и других важных функций, сохраняя гомеостаз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активирует организм при стрессах — увеличивает сердечный ритм, расширяет зрачки и направляет энергию на быстродействующие системы.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и парасимпатический отделы: отличия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способствует отдыху — снижает пульс, стимулирует пищеварение и процессы восстановления после нагрузок и стрессов.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миллиарда
</a:t>
            </a:r>
            <a:endParaRPr lang="en-US" sz="2593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в коре головного мозга создают основу для мышления, памяти и сознания, формируя уникальные способности человека.
</a:t>
            </a:r>
            <a:endParaRPr lang="en-US" sz="1165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содержит около 1,5 миллиарда нервных клеток, которые обеспечивают сложные умственные процессы и интеграцию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Нейронауки, учебник по биологии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нервной регуляции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постоянно получает сигналы о состоянии органов и корректирует их работу, обеспечивая точный контроль функций организма.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сигнала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распространяются очень быстро, что позволяет организму мгновенно реагировать на изменения окружающей среды.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органов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согласованную деятельность различных органов для поддержания здоровья и адаптации к внешним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нервной и эндокринной систем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Стимуляция гипоталамуса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активируют гипоталамус, который запускает гормональные реакции в организме.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гипофизом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посылает сигналы гипофизу, который выделяет гормоны, регулирующие работу многих желез внутренней секреции.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гормонов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изменяют возбудимость нейронов и регулируют длительные физиологические процессы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Гипоталамо-гипофизарная система обеспечивает устойчивое внутреннее состояние и адаптацию организма к изменениям.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нервной системы и меры профилактики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Эпилепсия: природа и симптомы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эпилепсии нарушается электрохимическая активность мозга, вызывая судороги и потерю сознания. Раннее выявление и лечение помогают контролировать заболевание.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Паркинсона: особенности протекания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заболевание связано с гибелью дофаминовых нейронов, вызывая тремор и затруднения движения. Регулярные обследования важны для своевременного вмешательства.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Инсульт: последствия и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сбой кровообращения в мозге приводит к серьезным нарушениям. Важны здоровый образ жизни и быстрое оказание медицинской помощи при симптомах.
</a:t>
            </a:r>
            <a:endParaRPr lang="en-US" sz="12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забота о нервной системе — ключ к здоровью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жизненно важными процессами и адаптацией. Сохранение её здоровья требует правильного питания, активности и защиты от стрессов.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2026-05-09T05:50:26Z</dcterms:created>
  <dcterms:modified xsi:type="dcterms:W3CDTF">2026-05-09T05:50:26Z</dcterms:modified>
</cp:coreProperties>
</file>