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Берестов. «Заяц-барабанщик»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заяц, ритм и музыка слов в одном стихотворении.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Берестов: поэт, которого легко слушать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Берестов писал живые, короткие и образные стихи, которые легко запоминаются. В них есть ясный сюжет, добрый юмор и игра со словом — именно поэтому они особенно близки младшим школьникам.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это стихотворение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зверек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обычный лесной заяц, которого легко представить в знакомой обстановке. Но поэт сразу делает его необычным героем, чтобы читатель с интересом следил за каждой строкой.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оказывается связан с барабаном, шумом и движением. Из-за этого знакомый образ становится ярким и смешным, а стихотворение напоминает маленькую сказку, рассказанную в стихах.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неожиданности: тихий лесной зверек ведет себя как музыкант. Такая шутка не пугает, а вызывает улыбку и желание читать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простого образа вырастает короткий, но очень выразительный сюжет. Он легко понятен второклассникам и помогает увидеть, как поэт превращает обычное в запоминающееся.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заяц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 живой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стихотворении кажется очень подвижным: он будто все время готов прыгнуть, побежать или закружиться в веселом ритме. Такой образ сразу делает текст динамичным и легким.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из леса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смешно, что маленький зверек ведет себя как настоящий барабанщик. Это превращает простого лесного героя в необычного артиста и помогает лучше почувствовать настроение стихотворения.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 образе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мордочка, движение и барабан делают зайца симпатичным и запоминающимся. Он не просто персонаж, а источник доброго смеха и хорошего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кажется смешным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возникает уже потому, что рядом стоят два разных образа: заяц и барабан. Такое сочетание кажется неожиданным и сразу привлекает внимание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вместо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ничего тревожного. Наоборот, стук, шум и ритм создают бодрое настроение, поэтому герой вызывает не испуг, а улыбку.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ритмичные действия усиливают комизм. Читатель словно слышит одно и то же движение снова и снова, а это делает сцену веселой и легко узнаваемой.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Берестова мягкий и светлый. Он показывает смешного зайца так, что хочется читать стихотворение еще раз и замечать новые подробности.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19494" y="1479100"/>
            <a:ext cx="185812" cy="297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читать стихотворение выразительно, почти как песенку или марш. Поэтому текст легко произносить хором, по строкам или по ролям на уроке.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«барабанщик» задает не только смысл, но и звучание. Оно делает стихотворение похожим на маленькую музыкальную сценку, где важен каждый звук.
</a:t>
            </a:r>
            <a:endParaRPr lang="en-US" sz="118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бодро и легко, потому что в нем много ощущения движения. Каждая строка подталкивает к следующей, как быстрые прыжки зайца по лесной тропинке.
</a:t>
            </a:r>
            <a:endParaRPr lang="en-US" sz="1186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барабана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барабанную дробь. Короткие, четкие строки помогают услышать, как звучит каждый шаг и каждый удар, словно музыка движется вместе с героем.
</a:t>
            </a:r>
            <a:endParaRPr lang="en-US" sz="1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зайца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и переход от образа к смешной словесной игре.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Берестова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рифма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в стихотворении звучат легко и естественно. Они помогают удерживать внимание и делают текст похожим на звонкую детскую песенку, которую хочется повторять.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впечатление движения и создают ощущение ритмического шага. Читатель как будто слышит последовательные удары и видит, как развивается маленькая сценка.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выбирает слова, которые передают действие очень точно. Благодаря этому заяц не просто назван, а словно оживает на глазах: прыгает, шумит и играет.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важна сама звучность слов. Она помогает почти услышать барабан и почувствовать, как поэт превращает обычное чтение в веселую музыкальную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ощущение движения и легкости. Ритм, шум и короткие строки создают бодрое настроение, а герой кажется очень живым и симпатичным.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стихотворение вызывает любопытство: как заяц может быть барабанщиком? Необычный образ сразу улыбается читателю и обещает веселую историю.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остается добрый смех и желание прочитать стихотворение еще раз. Оно запоминается как маленькое чудо, в котором обычный зверек стал музыкальным героем.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рисунок подходит к стихотворению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зайца в прыжке, будто он торопится на веселый концерт. Вокруг — мягкий лесной фон, кусты и светлые деревья. Такой образ передает движение и радостную суету, но не создает чувства опасности.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 лесной тропинке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Подойдет небольшой барабан, похожий на игрушечный и очень звонкий. Его можно изобразить ярким, но не слишком большим, чтобы он не затмевал героя. Тогда сразу станет понятно: заяц не воюет, а играет и веселится.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как игрушка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выбрать теплые и светлые цвета: желтый, зеленый, голубой. Они сделают картину похожей на лесной праздник. На таком рисунке заяц выглядит артистом, а стихотворение — доброй и смешной сценкой.
</a:t>
            </a:r>
            <a:endParaRPr lang="en-US" sz="93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лесу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действия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суета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фон делает необычную историю особенно смешной. В нем заяц с барабаном выглядит не чужим, а забавным героем, который нарушает привычную тишину природы.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наполнен тихими звуками, которые хорошо сочетаются с веселым ритмом стиха. Шорох листвы и легкие шаги помогают почувствовать настроение маленького приключения.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Тропинки и движение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лесным дорожкам легко представить быстрые прыжки, бег и внезапные повороты. Поэтому стихотворение воспринимается не как спокойный рассказ, а как подвижная сценка.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сразу вызывает у детей понятный образ: деревья, тропинки и кусты. На таком фоне история кажется близкой и живой, будто происходит рядом и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учить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объему, поэтому его легко прочитать несколько раз подряд. Ребенок быстро запоминает последовательность строк и не устает от длинного текста.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предугадать звучание следующей строки. Когда текст звучит ровно и бодро, его легче повторять вслух, как маленькую считалку или песенку.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только один главный персонаж, и он сразу запоминается. Не нужно следить за множеством событий, поэтому внимание сосредоточено на одном веселом образе.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выражений, а звучание слов само подсказывает интонацию. Поэтому текст удобно учить и потом читать выразительно, с удовольствием.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делает сюжет очень понятным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образ помогает сосредоточиться на звучании слов, рифме и ритме, не отвлекаясь на лишние детали.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В. Берестова «Заяц-барабанщик»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оживляет обычное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показывает, что привычный лесной зверек может стать смешным и запоминающимся героем. Стоит добавить воображение, и знакомый образ сразу превращается в маленькое чудо.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умеет удивлять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важно не только то, о ком идет речь, но и как это звучит. Поэт выбирает слова так, чтобы они радовали слух и вызывали улыбку.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игра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веселую игру, где движение, звук и рифма соединяются вместе. Поэтому стихотворение читается легко и оставляет у детей ощущение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 образ героя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«барабанщик» меняет все восприятие героя. Заяц уже не просто быстрый зверек, а почти артист, который будто выходит на сцену леса и задает веселый ритм своей маленькой музыкой.
</a:t>
            </a:r>
            <a:endParaRPr lang="en-US" sz="879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лесного жителя — в музыканта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тихого зайца и громкого барабана само по себе смешит. В этом контрасте рождается образ, который легко представить: прыжок, стук, движение и радостная суета вокруг.
</a:t>
            </a:r>
            <a:endParaRPr lang="en-US" sz="902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вызывает улыбку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автора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пишет ясно и без лишних усложнений. Его стихи легко понимать младшим школьникам, потому что в них слова звучат естественно, а смысл сразу становится понятным.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мягкую шутку, которая не обижает, а вызывает улыбку. В «Зайце-барабанщике» это особенно заметно: смешной образ создается легко и с теплотой.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слова не только по смыслу, но и по их музыкальности. Благодаря этому стихотворение хочется произносить вслух, чтобы услышать ритм и рифму.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умеет превращать короткую историю в яркую поэтическую сценку. Один необычный герой, несколько точных деталей — и перед читателем уже живой, веселый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ритм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стихотворение звучит четко и бодро. Ритм помогает держать темп, словно читатель отбивает легкий музыкальный такт.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как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стихотворение вслух, они слышат, как слова складываются в мелодию. Так литература становится похожей на маленькое музыкальное выступление.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по строкам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легко произносить подряд, не сбиваясь. Это делает текст удобным для выразительного чтения в классе, по ролям или хором.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заметно при повторном чтении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слышны ярче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новым чтением рифмующиеся слова воспринимаются отчетливее. Текст становится звучнее, а его веселый характер — еще заметнее для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работают на ритм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 помогают почувствовать движение стиха. Они создают ощущение уверенного шага, как будто заяц действительно отбивает веселый такт.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становится яснее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повторном чтении особенно заметно, насколько необычна пара «заяц и барабан». Именно эта неожиданность делает стихотворение смешным и запоминающимся.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номер в словах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раскрывается как маленькое выступление: есть герой, есть ритм и есть звучание. Поэтому стихотворение хочется читать снова, чтобы еще раз услышать его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нравится детям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ритмичный текст быстро остается в памяти. Это особенно приятно младшим школьникам: они могут повторить стихотворение без труда и почувствовать успех.
</a:t>
            </a:r>
            <a:endParaRPr lang="en-US" sz="1109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образ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сразу делает героя ярким и запоминающимся. Детям нравится, когда знакомое животное предстает в неожиданной роли и превращается в музыкального персонажа.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энергия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стихотворении не стоит на месте: он прыгает, спешит и будто отбивает ритм. Такая подвижность делает текст живым и интересным для детей.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Веселое настроение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улыбку уже с первых строк. В нем нет тревоги, зато есть легкость, добрый юмор и ощущение маленького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«Заяц-барабанщик» показывает, как юмор, ритм и фантазия превращают короткое стихотворение в яркую и запоминающуюся историю. Берестов помогает услышать, как поэзия может звучать, радовать и удивлять.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веселая поэзия о зайце и музыке слова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2026-05-27T13:47:56Z</dcterms:created>
  <dcterms:modified xsi:type="dcterms:W3CDTF">2026-05-27T13:47:56Z</dcterms:modified>
</cp:coreProperties>
</file>