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ключевых тем: согласование времен в английском языке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к уроку о согласовании времён в сложноподчинённых предложениях.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 лингвистические основы правил согласования времён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согласование времён обеспечивает точность передачи смысла и логику изложения в косвенной речи, отражая развитие английской грамматической системы.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согласования времён в английском языке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времён — это грамматический процесс изменения формы глагола в придаточном предложении в зависимости от времени главного.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ключевой механизм, который помогает поддерживать логическую связь и точное временное соотношение между частями сложноподчинённого предложения.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применяется при преобразовании прямой речи в косвенную для сохранения временной последовательности событий в высказывании.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сложноподчинённого предложения в английском языке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предложение содержит основное сообщение или действие, а придаточное дополняет, уточняет или поясняет это сообщение, образуя целостную конструкцию.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предложении «He said that he was tired» придаточное раскрывает содержание сказанного, подчёркивая различие ролей обеих частей предложения.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67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Разновидности придаточных предложений и их роль в согласовании времён
</a:t>
            </a:r>
            <a:endParaRPr lang="en-US" sz="3067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Объяснительные придаточные (that-clauses) передают содержание мысли или речи, требуя точного временного соответствия с главным предложением.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придаточные (when, while, after) характеризуют момент или период действия, где согласование времён отражает хронологию событий.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придаточные (if) создают условия, от которых зависит главное действие, и требуют соблюдения правил временного согласования для понимания связки событий.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придаточного предложения определяет особенности использования временных форм для правильной грамматической и смысловой связи.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правила согласования времен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главное предложение стоит в прошедшем времени, глаголы в придаточном часто сдвигаются на одну ступень назад: Present Simple меняется на Past Simple.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backshifting обеспечивает согласованность времён и помогает избежать неоднозначностей в понимании последовательности событий.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в главном становится Past Perfect в придаточном, что сохраняет хронологическую логику действий между частями предложения.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4218" y="1145300"/>
            <a:ext cx="541566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3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временных форм в косвенной речи
</a:t>
            </a:r>
            <a:endParaRPr lang="en-US" sz="2573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изменения времён глаголов при переходе от главного к придаточному предложению в косвенной речи.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 в главном предложении обычно требует изменения времени глагола в придаточном для сохранения логики высказывания.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справочники по английскому языку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использования настоящего времени в главном предложении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главное предложение стоит в Present Simple или Present Perfect, придаточные могут содержать глаголы в настоящем, прошедшем или будущем времени.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использование расширяет выразительные возможности, позволяя точнее передавать временные отношения между событиями.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выражении «I think that he is coming/came/will come» видно, что время в придаточном гибко выбирается в зависимости от контекста.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времён с главным предложением в Past Simple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прошлом времени в главном предложении глагол придаточного смещается в более прошедшую форму, что отражает последовательность действий и сохраняет временную логику.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правила backshifting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«He said that he was busy» и «They claimed that they had left» демонстрируют правильное использование Past Simple и Past Perfect в придаточных.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временных форм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примеры согласования времён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«The teacher announced that the lesson would start later» — пример будущего времени в придаточном после прошедшего в главном (Future-in-the-Past).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«We noticed that the children were playing outside» иллюстрирует согласование Present Continuous с прошедшим временем в главном предложении.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помогают понять структуру сложных предложений и усовершенствуют навыки восприятия английской речи.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синтаксиса способствует развитию глубокой языковой интуиции и грамотному использованию временных форм.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распространенных ошибок при согласовании времен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согласовании времен значительно влияют на качество речи и понимание текста, особенно в устной и письменной коммуникации.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указывают на необходимость усиленного внимания к backshifting и языковым различиям для снижения ошибок.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ИРЯ РАН, 2018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Абсолютное и относительное время в придаточных предложениях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Абсолютное время в придаточных выражает общеизвестные факты или научные истины, не зависящие от времени главного предложения, сохраняя неизменную временную форму.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абсолютного или относительного времени зависит от контекста и смысла высказывания, что важно учитывать при построении сложноподчиненных предложений.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Относительное время подчиняется времени главного предложения и изменяется в соответствии с ним, отражая последовательность и взаимосвязь событий.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 из правила согласования времен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научных и общеизвестных утверждениях, таких как законы природы или пословицы, временные формы в придаточных не меняются вне зависимости от времени главного предложения.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выражение 'He explained that water boils at 100 degrees.' остаётся в Present Simple в придаточном, отражая неизменность факта и правило исключения.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косвенной речи при согласовании времен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Косвенная речь требует точного согласования времен для корректной передачи смысловых оттенков и временных отношений между высказываниями.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союзам (that, if, whether), которые служат связующими звеньями, обеспечивая правильное грамматическое построение.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широко применяется в журналистике, литературе и научных текстах для пересказа чужих слов с поддержанием их временной последовательности.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времени придаточного предложения
</a:t>
            </a:r>
            <a:endParaRPr lang="en-US" sz="251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согласования времен в сложноподчиненных предложениях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контекста и авторского замысла на согласование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Временная дистанция между событиями влияет на выбор временной формы в придаточном для точной передачи последовательности и причинно-следственных связей.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учитывает стилистические особенности текста, выбирая более формальное или разговорное согласование для достижения нужного эффекта восприятия.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ситуации диктует использование исключений или стандартного backshifting, чтобы поддержать логичность и целостность высказывания.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Подчёркивание авторского замысла помогает регулировать временные отношения и сделать речь более выразительной и понятной.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задания для закрепления темы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Дано предложение в прямой речи, нужно преобразовать его в косвенную, правильно согласовывая времена глаголов. Задание развивает умение видеть временные отношения между частями сложноподчиненного предложения.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прямой речи в косвенную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Представлены примеры с ошибками согласования времен. Необходимо определить неправильные формы и исправить их согласно правилам, улучшая навыки анализа и грамотного построения предложений.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исправление ошибок в примерах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 их профилактика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правильного backshifting приводит к временным несоответствиям и искажению смысловых связей внутри сложноподчиненного предложения.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употребление Future-in-the-Past и перенос русской структуры нарушают англоязычные нормы, снижая качество речи и понимание текста.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исключений и научных истин вызывает ошибки в передаче фактов и устойчивых выражений, что важно учитывать при изучении темы.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включает регулярные практические задания, внимательный анализ ошибок и работу с примерами из разных текстов для закрепления навыков.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Эффективные стратегии освоения согласования времен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практика с разнообразными текстовыми материалами помогает усваивать временные формы и их согласование в различных контекстах и стилях речи.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речевых конструкций и воспроизведение типовых ситуаций помогают закрепить навыки и автоматически применять правила в собственной речи.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оригинальной англоязычной литературы способствует лучшему пониманию естественного употребления времен и исключений по правилам согласования.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согласования времен в английском языке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времен играет ключевую роль в построении связной и понятной речи, обеспечивая точность и выразительность высказываний в различных ситуациях общения.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2026-05-07T18:50:38Z</dcterms:created>
  <dcterms:modified xsi:type="dcterms:W3CDTF">2026-05-07T18:50:38Z</dcterms:modified>
</cp:coreProperties>
</file>