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похожи? Чем различаются?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предметы, фигуры и числа без путаницы.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первый шаг в математике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учатся замечать общее и разное: по цвету, форме, размеру, количеству и назначению. Именно так появляются первые слова математики — «больше», «меньше», «столько же».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«похожи»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предметы имеют хотя бы один общий признак. Это может быть цвет, форма, размер, материал или назначение — достаточно одного совпадения, чтобы заметить сходство.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мяч и яблоко похожи тем, что оба круглые. Книга и тетрадь тоже похожи: у них есть страницы, и их можно листать.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помогает объединять предметы в пары и группы. Так легче замечать, что у вещей есть общее, даже если они совсем не одинаковые.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похожие предметы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всегда найдётся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легко найти похожие вещи: карандаш и ручку, линейку и палочку, тетрадь и книгу. У них разные названия и назначение, но у каждой пары есть заметный общий признак. По нему удобно подбирать картинки для урока.
</a:t>
            </a:r>
            <a:endParaRPr lang="en-US" sz="95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есть что сравнить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можно увидеть кружку и стакан, ложку и вилку. Они похожи тем, что помогают во время еды, но выглядят по-разному. Такие пары особенно хорошо подходят для рисунков: дети сразу узнают знакомые предметы.
</a:t>
            </a:r>
            <a:endParaRPr lang="en-US" sz="91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сравнение тоже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можно сравнить кошку и собаку, листья и цветы, камешки и шишки. У них находятся общие признаки, но не теряются различия. Это делает сравнение живым и понятным, почти как маленькое открытие.
</a:t>
            </a:r>
            <a:endParaRPr lang="en-US" sz="93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«различаются»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различаются, если не совпадают по одному или нескольким признакам. Они могут быть разного цвета, формы, размера, длины или назначения.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карандаш и синий карандаш отличаются цветом. Большой мяч и маленький мяч отличаются размером, хотя оба остаются мячами.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важно замечать внимательно. Иногда предметы кажутся похожими на первый взгляд, но при проверке оказываются совсем не одинаковыми.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два предмета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общее и различия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6949" y="1940958"/>
            <a:ext cx="16762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размеру и длине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помогает понять, что предмет длиннее или короче другого. Так легко сравнить ленты, карандаши, палочки и дорожки на рисунке.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показывает, какой предмет выше или ниже. Башни из кубиков, деревья и дома удобно сравнивать именно по этому признаку.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говорит, что предмет большой или маленький. Иногда он заметен сразу, а иногда нужно поставить предметы рядом и посмотреть внимательнее.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сразу бросается в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 жёлтый карандаши легко отличить по цвету. Этот признак виден первым, поэтому дети быстро замечают различие и называют его без труда.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цвету и форме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узнать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квадрат различаются формой. Круглое яблоко и круглый мяч похожи формой, но могут быть разного размера и служить для разных дел.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Похожи, но не одинаковые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предмета могут быть похожи по форме, но отличаться цветом или размером. Поэтому в сравнении нельзя останавливаться только на одном признаке.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одинаковые на вид вещи могут не совпадать полностью. Два кубика бывают одной формы, но разного цвета; два мяча — одного цвета, но разного размера.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любит точность. Когда ученик проверяет каждый признак отдельно, он делает правильный вывод и не путает похожесть с одинаковостью.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 общему признаку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общий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посмотри на предметы и выбери один признак: цвет, форму, размер или материал. Без этого группа получится путаной, как коробка с носками.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Объедини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собери вместе все предметы, которые подходят по выбранному признаку. Так можно получить группу круглых, красных, маленьких или деревянных предметов.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посмотри, не попал ли в группу лишний предмет и не потерялся ли нужный. Проверка помогает наводить порядок и быстро находить вещи.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и предметных групп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предметы в каждой группе и называют их количество. Потом сравнивают результаты: где предметов больше, где меньше, а где одинаково.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группе 3 яблока, а в другой 4, то больше во второй. Когда в обеих группах по 5 предметов, их столько же.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меньше, столько же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«больше» говорят, когда предметов или чисел больше по количеству. Это помогает быстро понять, какая группа длиннее по счёту.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«меньше» используют, если предметов или чисел меньше. Так легко заметить, где группа короче и кого в ней не хватает.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слова часто встречаются на уроках математики. Они помогают отвечать точно, без лишних догадок и путаницы.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«столько же» говорят, когда количество совпадает. Тогда обе группы равны, и ни одна не выигрывает в счёте.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геометрических фигур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сравнивают по форме и размеру. Круг, квадрат, треугольник и прямоугольник легко различить, если внимательно посмотреть на стороны и углы.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квадрата могут быть похожи по форме, но один окажется больше другого. Такое сравнение учит замечать не только название фигуры, но и её признаки.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без путаницы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сравнить предметы или фигуры точно и коротко.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задачах по математике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можно сравнить, сколько карандашей лежит в двух пеналах. Так ученики тренируются считать аккуратно и не пропускать ни одного предмета.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удобно сравнивать по количеству и по виду. Иногда нужно найти, где их больше, а иногда — отметить, одинаковые ли они по цвету и размеру.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кубиков легко составлять группы и сравнивать их. Такие задания помогают замечать число предметов и понимать, какая постройка выше или ниже.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с фигурами важно смотреть на форму, а потом на размер. Это учит отличать круг от квадрата и не спешить с ответом.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из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 и вилка — столовые приборы, но у каждого свой помощник на кухне. Одна черпает, другая подхватывает, и вместе они не скучают.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тигр похожи шерстью и хвостом, а книга и альбом — страницами. Но живут и используются они совсем по-разному, вот такая хитрая математика наблюдений.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сравнении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смотреть только на один признак. Предмет может быть одного цвета с другим, но отличаться размером, формой или назначением.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не означает полное совпадение. Два предмета могут напоминать друг друга, но всё же не быть одинаковыми.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несколько признаков сразу. Тогда вывод получится точнее, и глаз не обманется, как настоящий маленький детектив.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невнимательно, легко перепутать предметы или фигуры. Лучше остановиться, посмотреть ещё раз и назвать всё по порядку.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вывод о сравнении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коротко и точно рассказать о сходстве и различиях.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48025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360" y="3438313"/>
            <a:ext cx="234675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7189" y="3438313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сравнения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 яблоко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этой пары можно найти общий признак — круглую форму. Потом стоит заметить различия: мяч прыгает, а яблоко можно съесть.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и коробка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предмета похожи тем, что у них есть грани и углы. Но кубик обычно меньше, а коробка служит для хранения вещей.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книги и тетради есть страницы, поэтому они похожи. Зато книга читается, а тетрадь нужна для письма и работы на уроке.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 маленькая игрушка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пара помогает сравнить размер. Нужно внимательно посмотреть, какая игрушка больше, а какая меньше, и назвать отличия одним коротким предложением.
</a:t>
            </a:r>
            <a:endParaRPr lang="en-US" sz="72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сравнить форму. Круг без углов, а квадрат имеет четыре стороны и четыре угла, так что спутать их трудно.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— и всё станет яснее!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замечать общее и разное в предметах, фигурах и числах. Этот навык делает счёт точнее, а выводы — умнее и аккуратнее.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2026-05-20T13:23:30Z</dcterms:created>
  <dcterms:modified xsi:type="dcterms:W3CDTF">2026-05-20T13:23:30Z</dcterms:modified>
</cp:coreProperties>
</file>