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1798" y="328275"/>
            <a:ext cx="4089805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2. Adventure: риск, выбор и открытие нового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Adventure раскрывает риск, выбор, движение вперёд и внутренний рост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Adventure: слово, которое объединяет риск, путь и открытие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adventure означает не только необычное событие, но и опыт, который проверяет человека. Это слово встречается в книгах, кино, новостях, рекламе и повседневной речи.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приключенческого сюжета в литературе на английском языке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9757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и 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Приключенческий текст обычно начинается с чёткой цели: найти, спасти, доставить или раскрыть тайну. Дальше герой проходит путь, где каждое решение меняет направление истории.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19640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и неизвестность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держится на неизвестном месте, скрытой угрозе и непредсказуемых обстоятельствах. Именно риск заставляет героя действовать быстрее, внимательнее и смелее.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99903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испытаний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пути появляются препятствия, погоня, ловушки, конфликт или необходимость выжить. Эти эпизоды делают повествование динамичным и усиливают напряжение от сцены к сцене.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80010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истории часто оказывается момент морального или практического выбора. Герой должен решить, доверять ли другим, продолжать ли путь и какой ценой добиваться цели.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602349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персонажа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приключения обычно показывает не только исход событий, но и внутренний итог. Опыт меняет героя: он становится осторожнее, сильнее или взрослее.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537497"/>
            <a:ext cx="3856200" cy="15765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Adventure, journey, expedition, exploration: различия в значениях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близки по теме движения и открытия, но в английском языке они акцентируют разные аспекты опыта.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Adventure подчёркивает риск и эмоциональную интенсивность, а journey, trip и expedition чаще обозначают сам путь или организацию поездки.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словоупотребления в современном английском языке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Adventure в мировой культуре: путешествие как испытание характера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путь в неизвестность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культуре приключение часто связано с морем, картой и горизонтом, который ещё не исследован. Такой образ показывает не только движение вперёд, но и готовность человека встретиться с неизвестным и проверить собственную стойкость.
</a:t>
            </a:r>
            <a:endParaRPr lang="en-US" sz="1027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который растёт в 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приключенческой прозе путь почти всегда меняет персонажа. Он учится принимать решения, распознавать опасность и отвечать за других, а не только за себя.
</a:t>
            </a:r>
            <a:endParaRPr lang="en-US" sz="1181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как внутренний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история начинается с внешнего путешествия, её смысл нередко оказывается глубже. Неизвестное пугает, но одновременно расширяет границы личности и заставляет по-новому взглянуть на себя и мир.
</a:t>
            </a:r>
            <a:endParaRPr lang="en-US" sz="10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приключение захватывающим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Неизвестная обстановка и опасность создают suspense, а цель и открытие удерживают интерес до финала.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Приключение сильнее всего работает там, где есть риск, движение и необходимость постоянно принимать решения.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приключенческого сюжета в литературе и массовой культуре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50" y="2246981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037" y="2242581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6181" y="2237181"/>
            <a:ext cx="200813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462" y="2264451"/>
            <a:ext cx="218700" cy="17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42581"/>
            <a:ext cx="218700" cy="218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приключения: качества, слабости и развитие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действует, даже когда понимает риск. Важна не безошибочность, а способность не отступать перед трудной задачей и брать ответственность за следующий шаг.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интерес к неизвестному толкает персонажа вперёд. Он задаёт вопросы, замечает детали и стремится понять скрытый смысл происходящего вокруг.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опасной ситуации времени на долгие раздумья мало. Герой должен оценить обстоятельства, выбрать вариант действий и быстро реагировать на изменение обстановки.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Страх, нетерпение или самоуверенность делают персонажа живым и убедительным. Эти слабости создают ошибки, а затем дают возможность показать его рост.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приключение не заканчивается победой как таковой. Оно показывает, как опыт меняет героя, его взгляды, отношения с людьми и понимание собственных возможностей.
</a:t>
            </a:r>
            <a:endParaRPr lang="en-US" sz="92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приключенческой истории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типичных этапов приключенческого сюжета в литературе и кино.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Опасность, безопасность и ответственность в реальной жизни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975425" y="178004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маршрута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походом важно заранее изучить маршрут, прогноз погоды и точки связи. Хорошая подготовка снижает риск потери ориентации и помогает действовать спокойно в непредвиденной ситуации.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4975425" y="2383119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Снаряжение и запас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реальном путешествии необходимы вода, аптечка, фонарь и базовые средства ориентирования. Отсутствие даже простых вещей может превратить обычный маршрут в опасное испытание.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975425" y="2986199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уровня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приключение стоит одинаково. Иногда разумнее изменить маршрут, вернуться назад или попросить помощи, чем продолжать движение ценой здоровья и безопасности.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975425" y="358927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беспечности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правил может привести к травмам, переохлаждению, потере связи и спасательной операции. Поэтому риск в приключении должен быть осмысленным, а не случайным.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975425" y="419234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смелость в путешествии связана не с безрассудством, а с умением принимать взвешенные решения. Это важный нравственный вывод всего юнита.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Adventure in modern culture: фильмы, игры, блоги и школьный опыт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Приключение на экране и в игре
</a:t>
            </a:r>
            <a:pPr algn="l" indent="0" marL="0">
              <a:lnSpc>
                <a:spcPct val="115000"/>
              </a:lnSpc>
              <a:buNone/>
            </a:pPr>
            <a:r>
              <a:rPr lang="en-US" sz="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фильмы и игры часто строятся вокруг поиска, испытаний и внезапных поворотов. Зритель или игрок не просто наблюдает за событием, а мысленно участвует в выборе и ощущает напряжение вместе с героями.
</a:t>
            </a:r>
            <a:endParaRPr lang="en-US" sz="1172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как история 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походе, школьной поездке или блоге о путешествии приключение рождается из совместного действия. Ребята распределяют роли, помогают друг другу и учатся доверять, когда условия меняются быстрее, чем ожидалось.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себя через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старшеклассников adventure связано не только с природой или дорогой. Это также проверка самостоятельности, попытка выйти за привычные границы и найти собственную цель, которая действительно кажется важной.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приключений в текстах и жизни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часто пересекаются: одно приключение может включать и дорогу, и риск, и поиск решения, что делает сюжет более многослойным.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и survival story задают основу жанра, а миссии и поиски сокровищ усиливают цель, напряжение и драматизм.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классификация по материалам юнита и типичным моделям приключенческого сюжета.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Adventure: глаголы действия и образные детали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154849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storm, fog, torch и compass создают контраст между safety и danger, а также делают описание более динамичным и кинематографичным.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467837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Cliff, valley, forest, cave и river помогают читателю увидеть маршрут героя, почувствовать масштаб испытания и представить препятствия почти зримо.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780829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hide, survive, rescue и struggle усиливают напряжение и напоминают, что в adventure story любая ошибка может изменить исход событий.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2093806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explore, discover и investigate связывают приключение не только с движением, но и с поиском смысла, новой информации и неожиданных ответов.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06780" y="1871450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rush, climb, cross и escape задают темп и показывают, что герой действует быстро, рискует и постоянно реагирует на меняющиеся обстоятельства.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Adventure и everyday life: сравнение смыслов и условий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приключение отличается не только риском, но и степенью неопределённости, тогда как повседневность строится на предсказуемых правилах.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случаях важны дисциплина и адаптация, но adventure требует более быстрого выбора и точной оценки последствий.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 материалам юнита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8887" y="396769"/>
            <a:ext cx="6729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 в приключении и экспедиции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70850" y="1181928"/>
            <a:ext cx="3924900" cy="55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в группе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Leader, navigator и communicator распределяют задачи так, чтобы каждый отвечал за свою часть пути. Это снижает хаос и помогает команде двигаться к цели без лишних потерь времени.
</a:t>
            </a:r>
            <a:endParaRPr lang="en-US" sz="974" dirty="0"/>
          </a:p>
        </p:txBody>
      </p:sp>
      <p:sp>
        <p:nvSpPr>
          <p:cNvPr id="12" name="Text 3"/>
          <p:cNvSpPr txBox="1"/>
          <p:nvPr/>
        </p:nvSpPr>
        <p:spPr>
          <a:xfrm>
            <a:off x="770850" y="1937382"/>
            <a:ext cx="39249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Safety checker следит за рисками, запасами и маршрутом. В приключении именно такая роль часто предотвращает ошибку, которую герой, увлечённый эмоциями, мог бы не заметить.
</a:t>
            </a:r>
            <a:endParaRPr lang="en-US" sz="970" dirty="0"/>
          </a:p>
        </p:txBody>
      </p:sp>
      <p:sp>
        <p:nvSpPr>
          <p:cNvPr id="13" name="Text 4"/>
          <p:cNvSpPr txBox="1"/>
          <p:nvPr/>
        </p:nvSpPr>
        <p:spPr>
          <a:xfrm>
            <a:off x="770850" y="2690482"/>
            <a:ext cx="39249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4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 запасами обеспечивает воду, еду, оборудование и базовую помощь. В экстремальной ситуации практическая подготовка нередко оказывается важнее импульсивной смелости.
</a:t>
            </a:r>
            <a:endParaRPr lang="en-US" sz="970" dirty="0"/>
          </a:p>
        </p:txBody>
      </p:sp>
      <p:sp>
        <p:nvSpPr>
          <p:cNvPr id="14" name="Text 5"/>
          <p:cNvSpPr txBox="1"/>
          <p:nvPr/>
        </p:nvSpPr>
        <p:spPr>
          <a:xfrm>
            <a:off x="770850" y="3443582"/>
            <a:ext cx="39249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решение проблем
</a:t>
            </a:r>
            <a:pPr algn="l" indent="0" marL="0">
              <a:lnSpc>
                <a:spcPct val="115000"/>
              </a:lnSpc>
              <a:buNone/>
            </a:pPr>
            <a:r>
              <a:rPr lang="en-US" sz="4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обсуждение помогает быстрее оценить угрозу и выбрать вариант действий. Команда выигрывает время, когда одному герою пришлось бы действовать вслепую.
</a:t>
            </a:r>
            <a:endParaRPr lang="en-US" sz="970" dirty="0"/>
          </a:p>
        </p:txBody>
      </p:sp>
      <p:sp>
        <p:nvSpPr>
          <p:cNvPr id="15" name="Text 6"/>
          <p:cNvSpPr txBox="1"/>
          <p:nvPr/>
        </p:nvSpPr>
        <p:spPr>
          <a:xfrm>
            <a:off x="770850" y="4196682"/>
            <a:ext cx="39249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внутри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4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между участниками часто становятся отдельной сюжетной линией. Они показывают, как давление среды проверяет не только физическую выносливость, но и доверие.
</a:t>
            </a:r>
            <a:endParaRPr lang="en-US" sz="97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развивает приключение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Приключенческие ситуации тренируют не только действия, но и мышление: герою приходится быстро понимать информацию, сопоставлять факты и избегать импульсивных решений.
</a:t>
            </a:r>
            <a:endParaRPr lang="en-US" sz="1018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коммуникация и критическое мышление, потому что именно они помогают и в реальном риске, и в учебной работе.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оценка по материалам юнита и типичным требованиям к навыкам в приключенческих ситуациях.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пространство испытания в приключенческой литературе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975425" y="178004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создают ощущение масштаба и изоляции: герою приходится рассчитывать силы, сохранять внимание и принимать решения там, где любая ошибка может стать критической.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4975425" y="2383119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 шторм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часто символизирует непредсказуемость и проверяет человека на выдержку. Шторм делает внешний конфликт особенно сильным, потому что стихия не поддаётся контролю.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975425" y="2986199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неизвестность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 adventure stories обычно скрывает путь, усложняет ориентацию и усиливает напряжение. Он превращает обычное движение в поиск дороги и проверку наблюдательности.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975425" y="358927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и одиночество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подчёркивает нехватку ресурсов, усталость и уязвимость. В таком пространстве герой особенно ясно ощущает цену воды, времени и правильного выбора.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975425" y="419234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 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английской литературе суровая природа часто отражает внутреннее состояние персонажа: страх, сомнение, решимость или готовность к переменам становятся видимыми через описание окружающего мира.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фактов к безопасному решению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в опасной ситуации по материалам юнита Adventure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6470" y="1297877"/>
            <a:ext cx="222624" cy="2544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2960" y="2002214"/>
            <a:ext cx="249618" cy="2496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2960" y="2729090"/>
            <a:ext cx="249618" cy="1996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2960" y="3406052"/>
            <a:ext cx="249618" cy="24961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2960" y="4107976"/>
            <a:ext cx="249618" cy="2496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юнита Adventure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163853" y="1297888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 выбор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Adventure показывает, что свобода всегда связана с ответственностью. Герой получает возможность действовать самостоятельно, но каждое решение сразу влияет на его дальнейший путь и последствия.
</a:t>
            </a:r>
            <a:endParaRPr lang="en-US" sz="799" dirty="0"/>
          </a:p>
        </p:txBody>
      </p:sp>
      <p:sp>
        <p:nvSpPr>
          <p:cNvPr id="13" name="Text 3"/>
          <p:cNvSpPr txBox="1"/>
          <p:nvPr/>
        </p:nvSpPr>
        <p:spPr>
          <a:xfrm>
            <a:off x="2167209" y="1999802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 смелость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 этом юните не означает отсутствие страха. Напротив, она проявляется тогда, когда персонаж понимает риск и всё же действует ради важной цели.
</a:t>
            </a:r>
            <a:endParaRPr lang="en-US" sz="799" dirty="0"/>
          </a:p>
        </p:txBody>
      </p:sp>
      <p:sp>
        <p:nvSpPr>
          <p:cNvPr id="14" name="Text 4"/>
          <p:cNvSpPr txBox="1"/>
          <p:nvPr/>
        </p:nvSpPr>
        <p:spPr>
          <a:xfrm>
            <a:off x="2167209" y="270172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 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Приключение часто раскрывает ценность доверия. В трудной ситуации друзья помогают сохранить направление, выдержать давление и не потерять уверенность в момент неопределённости.
</a:t>
            </a:r>
            <a:endParaRPr lang="en-US" sz="799" dirty="0"/>
          </a:p>
        </p:txBody>
      </p:sp>
      <p:sp>
        <p:nvSpPr>
          <p:cNvPr id="15" name="Text 5"/>
          <p:cNvSpPr txBox="1"/>
          <p:nvPr/>
        </p:nvSpPr>
        <p:spPr>
          <a:xfrm>
            <a:off x="2167209" y="3403637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испытания заставляют героя анализировать факты, сравнивать варианты и избегать поспешных выводов. Поэтому adventure развивает не только эмоции, но и рациональность.
</a:t>
            </a:r>
            <a:endParaRPr lang="en-US" sz="799" dirty="0"/>
          </a:p>
        </p:txBody>
      </p:sp>
      <p:sp>
        <p:nvSpPr>
          <p:cNvPr id="16" name="Text 6"/>
          <p:cNvSpPr txBox="1"/>
          <p:nvPr/>
        </p:nvSpPr>
        <p:spPr>
          <a:xfrm>
            <a:off x="2163866" y="410556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и реальность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Юнит подчёркивает разницу между романтическим представлением о приключении и реальными условиями риска. Именно это столкновение помогает увидеть взрослый взгляд на жизнь.
</a:t>
            </a:r>
            <a:endParaRPr lang="en-US" sz="7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adventure story и их функция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приключенческого сюжета работают вместе: каждый следующий шаг усиливает конфликт, а финал показывает, как герой изменился под воздействием испытаний.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цели и препятствия приключение теряет динамику; именно их взаимодействие делает историю напряжённой и содержательной.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Структурный анализ приключенческого сюжета по материалам юнита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Adventure: испытание, которое меняет человека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Adventure в юните показывает, что риск, выбор и открытие формируют не только сюжет, но и характер. Приключение учит ответственности, точности речи и умению двигаться вперёд в неопределённости.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2026-05-31T17:24:01Z</dcterms:created>
  <dcterms:modified xsi:type="dcterms:W3CDTF">2026-05-31T17:24:01Z</dcterms:modified>
</cp:coreProperties>
</file>