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основа адаптации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меняет фенотип без изменения наследственной программы.
</a:t>
            </a:r>
            <a:endParaRPr lang="en-US" sz="31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стала важной научной темой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биологи изучают, как условия среды формируют признаки организмов. Сегодня эта тема особенно важна: от неё зависят понимание адаптации, оценка экологических рисков и практические решения в медицине, селекции и сельском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модификационной изменчивости: основные характеристики
</a:t>
            </a:r>
            <a:endParaRPr lang="en-US" sz="323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— это ненаследуемые изменения фенотипа, возникающие у организма под действием температуры, света, влаги, питания или других факторов среды. При этом последовательность генов в ДНК не меняется.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обычно проявляются у многих особей сходным образом, если они находятся в одинаковых условиях. Это делает реакцию организма предсказуемой, массовой и связанной с внешней средой.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условия среды возвращаются к прежним, признак часто восстанавливается. Поэтому модификации помогают быстро приспосабливаться к текущей обстановке, не создавая наследственных новшеств в пределах одной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 мутационная изменчивость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модификации массовы и обратимы, а мутации наследуются и связаны с изменением ДНК.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различие: модификационная изменчивость не передаётся потомкам и остаётся в пределах нормы реакции.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модификационной изменчивости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силы фактора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воздействие среды, тем заметнее отклонение признака. Однако организм отвечает не бесконечно: его реакция всегда остаётся в пределах нормы, заданной генотипом.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наследуется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изменения затрагивают только проявление признаков, а не саму наследственную информацию. Поэтому они исчезают, если исчезает внешний фактор, и не переходят к потомкам в следующих поколениях.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запускающие модификации
</a:t>
            </a:r>
            <a:endParaRPr lang="en-US" sz="2962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ускоряет, холод сдерживает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теплице одно и то же растение растёт иначе, чем в открытом поле: стебли обычно формируются быстрее, а листья крупнее. Температура меняет скорость обмена веществ и тем самым влияет на высоту и сроки развития. Именно поэтому агрономы строго контролируют тепловой режим.
</a:t>
            </a:r>
            <a:endParaRPr lang="en-US" sz="886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меняет защиту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влаги растения и животные усиливают защитные покровы: листья становятся плотнее, а кожные покровы — толще. Так организм уменьшает потерю воды и лучше переносит засуху. Этот эффект особенно заметен в жарком климате и на открытых, сухих участках.
</a:t>
            </a:r>
            <a:endParaRPr lang="en-US" sz="899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задаёт форму побегов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слабой освещённости побеги пшеницы вытягиваются, а при достаточном свете остаются более крепкими и компактными. Свет влияет не только на длину, но и на распределение веществ в тканях. Поэтому растения по-разному выглядят на солнце и в тени.
</a:t>
            </a:r>
            <a:endParaRPr lang="en-US" sz="899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воздух и радиация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почвы определяет, какие вещества доступны корням, а загрязнение воздуха и радиация способны менять рост и внешний вид организмов. Внешне это проявляется в замедлении развития, деформации листьев или снижении жизнеспособности. Такие признаки помогают оценивать состояние среды.
</a:t>
            </a:r>
            <a:endParaRPr lang="en-US" sz="8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одна и та же генетическая программа даёт разные листья в тени и на солнце. Влияют также влажность и минеральное питание: побеги могут быть выше, а листовые пластинки — плотнее.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 модификаций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модификации заметны по сезонной линьке, смене окраса и изменению массы тела. Корм, климат и условия обитания меняют выраженность признаков, но не создают наследственных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показана именно амплитуда реакции, а не абсолютные значения признаков.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биологии, 10 класс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параметры модификационной изменчивости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среде различается у органов и видов, поэтому диапазон изменений неодинаков.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продолжается, но ускорение постепенно снижается: реакция имеет предел даже при улучшении условий.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биологии, 10 класс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модификаций на примере роста культурных растений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повышают высоту пшеницы, однако после определённого уровня эффект приближается к плато.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реакции: границы фенотипических изменений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реакции — это диапазон значений признака у одного генотипа при разных условиях среды. Она показывает, насколько пластично может изменяться фенотип, не выходя за наследственные пределы.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пшеницы масса зерна может меняться от 20 до 45 г в зависимости от света и влагообеспеченности. У животных похожий диапазон виден в массе тела при разных рационах.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крайние границы: организм не способен превысить их в пределах одного поколения. Поэтому даже очень благоприятная среда усиливает признак лишь до установленного максимума.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Стойкие модификации и их примеры в природе
</a:t>
            </a:r>
            <a:endParaRPr lang="en-US" sz="2819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действии одного и того же фактора модификация становится устойчивой: организм сохраняет приобретённый внешний признак, пока среда остаётся неизменной.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зайца-беляка зимняя белая окраска помогает сливаться со снегом, а у многих растений при постоянном ветре утолщаются стебли и клеточные стенки.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особенно заметны, когда условие среды действует сезонно или круглый год. Тогда признак закрепляется внешне, но исчезает вместе с фактором.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проявления не означает наследование: потомки не получают этот признак автоматически, если сами не окажутся в тех же условиях, что и родители.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031" y="1533950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 как временная реакция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усиленном ультрафиолетовом облучении кожа темнеет, но после прекращения воздействия пигментация постепенно снижается. Это типичный пример кратковременного ответа на среду.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подстройка к условиям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Лабильные модификации помогают переживать краткие колебания температуры, влажности или освещения. Организм экономит ресурсы, не перестраивая наследственный аппарат и не закрепляя случайные изменения.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побегов на свету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освещённость повышается, растения быстрее наращивают надземные органы. При изменении света темп роста и форма побегов вновь перестраиваются, поэтому признак легко обратим.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Лабильные (обратимые) модификации: особенности и примеры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адаптивной роли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устойчивости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не добавляют новых наследственных вариантов, но повышают шансы особей пережить неблагоприятный период. В результате популяция сохраняется лучше, даже если среда временно ухудшается.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жизни в меняющихся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реакции позволяют организму быстро подстроиться под сезон, дефицит влаги или перепады температуры. Благодаря этому меняются покровы, форма органов и работа физиологических 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у человека: примеры и значение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меняет тело, но не наследственность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подростка при регулярных тренировках заметно увеличивается мышечная масса и выносливость, а у другого при малоподвижном режиме эти показатели остаются ниже. Различие связано не с генетикой, а с нагрузкой, питанием и восстановлением. Если режим меняется, часть эффектов постепенно ослабевает.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цвет кожи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кожа быстрее темнеет под действием солнечного света, а в северных условиях этот эффект выражен слабее. Такой отклик защищает от избытка ультрафиолета, но сам по себе не закрепляется как наследственный признак. После снижения инсоляции оттенок постепенно возвращается к исходному.
</a:t>
            </a:r>
            <a:endParaRPr lang="en-US" sz="1022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отражается на росте детей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разным рационом нередко отличаются по массе тела и темпам роста, хотя генотип может быть сходным. Достаточное питание и режим сна поддерживают нормальное развитие, а дефицит ресурсов ограничивает его. Поэтому врач сначала оценивает условия жизни, а не ищет новую наследственность.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прибавка показывает, насколько сильно условия содержания влияют на продуктивность без изменения породы и генотипа.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составлять прирост надоев у коров при сбалансированном кормлении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примеры: влияние внешней среды на генетически идентичных организмов
</a:t>
            </a:r>
            <a:endParaRPr lang="en-US" sz="2059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близнецы — естественный эксперимент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близнецов один и тот же генотип, но нередко различаются масса тела, устойчивость к нагрузкам и даже особенности внешности. Эти различия помогают увидеть, как питание, движение, сон и стресс меняют проявление признаков без изменения наследственной основы. Поэтому близнецовые исследования особенно ценны для медицины.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растения в разных средах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или фасоль одного происхождения могут заметно отличаться по высоте, толщине стебля и массе листьев, если растут в тёплом или холодном климате, на богатой или бедной почве. Такой опыт наглядно показывает границы реакции одного генотипа на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опыты, подтверждающие модификационную изменчивость
</a:t>
            </a:r>
            <a:endParaRPr lang="en-US" sz="3277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Наблюдение и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опыта отмечают скорость роста, число листьев, их окраску и форму. У черенков герани хорошо видно, как меняются размеры органов при иной влажности.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Сопоставление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результаты сравнивают между вариантами и делают вывод: различия вызваны средой, а не новым генетическим признаком. Так подтверждается модификационная изменчивость.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одинаковые растения или черенки и размещают их в разных вариантах среды: при различной влажности, температуре или освещённости. Исходные параметры фиксируют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пределы модификационной изменчивости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Рамки задаёт генотип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организм не выходит за пределы, заложенные наследственной программой. Среда меняет выраженность признака, но не создаёт бесконечный диапазон форм.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реакции имеет границы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генотипа признак может колебаться в определённом интервале. Эти крайние значения задают максимальные и минимальные возможности фенотипа.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как наглядный пример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усиленной подкормке и хорошем уходе масса зерна у пшеницы возрастает лишь до определённого предела. Дальше действует генетическое ограничение.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условий не означает безграничный эффект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среда, тем сильнее проявляется признак, но рост не продолжается бесконечно. После достижения предела дальнейшее улучшение условий почти не меняет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модификационной изменчивости в науке и практике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науки это удобный способ отделить влияние среды от наследственности. На таких примерах легче объяснить, почему похожие организмы могут выглядеть по-разному в разных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медицины знание модификаций помогает оценивать состояние человека, подбирать режим питания, отдыха и нагрузки, а также отличать обратимые изменения от признаков заболевания или наследственных нарушений.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сельского хозяйства это основа точного ухода: освещённость, полив, кормление и температура позволяют управлять продуктивностью без вмешательства в генотип.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важно понимать модификационную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показывает, как гибко организм отвечает на среду, оставаясь в пределах наследственной программы. Понимание её границ помогает разумно управлять здоровьем, урожаем и условиями жизни.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2026-05-10T02:51:54Z</dcterms:created>
  <dcterms:modified xsi:type="dcterms:W3CDTF">2026-05-10T02:51:54Z</dcterms:modified>
</cp:coreProperties>
</file>