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Рика Морелла поможет выучить простые слова и фразы.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Day in the Life of Rik Morell: повседневная лексика и распорядок дня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Рик Морелл: чей день мы изучаем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Рик Морелл — вымышленный герой, через которого удобно изучать Daily Routine. Его день включает подъём, завтрак, школу, домашнее задание, игры, общение с друзьями и сон. Такой материал понятен пятиклассникам и помогает тренировать простые предложения в Present Simple.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Рика: первые действия дня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Рик обычно просыпается в 7:00. Это удобная отправная точка для описания дня на английском языке, потому что рядом легко использовать слова time, early, morning и at seven o’clock.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 умывание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будильника Рик gets up, washes his face и brushes his teeth. Эти короткие действия повторяются каждый день и помогают запомнить глаголы действия в правильном порядке.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Рик has breakfast. Обычно это simple food, поэтому в речи часто встречаются слова first, then и after that, которые связывают утренние события в одно понятное описание.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выходу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 Рик одевается и проверяет, всё ли лежит в рюкзаке. Такой шаг показывает, что утро — не только привычки, но и подготовка к следующей части дня.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дела почти не меняются, поэтому их легко описывать в Present Simple. Повторяемость делает тему полезной для уроков, где нужно говорить о регулярных действиях.
</a:t>
            </a:r>
            <a:endParaRPr lang="en-US" sz="11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Рика по времени суток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день Рика делится между обязанностями, отдыхом и личным временем.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 сон и школу; меньшие части дня остаются для хобби и отдыха.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заданным данным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в школу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дома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Рик leaves home и направляется в школу. В этом эпизоде удобно использовать глаголы go и walk, потому что они точно описывают начало пути.
</a:t>
            </a:r>
            <a:endParaRPr lang="en-US" sz="1237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или пешком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Рик takes a bus, а иногда идёт on foot. Такой выбор делает описание живым и показывает, как одно действие можно выразить разными простыми словами.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несёт с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собой Рик carries a schoolbag, a notebook и иногда water bottle. Эти предметы легко связать с реальной школьной жизнью, поэтому слова быстро запоминаются.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прибытия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Рик arrives around 8 o’clock. Это помогает повторить выражения with time и понять, как говорить о событиях, которые происходят в определённый час.
</a:t>
            </a:r>
            <a:endParaRPr lang="en-US" sz="12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день Рика по часам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последовательность действий Рика от утра до отхода ко сну.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порядок помогает Рику успевать учиться, отдыхать и завершать день без спешки.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заданным данным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 Рика и английский язык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Рик studies English, Math, Science and PE. Эти предметы часто встречаются в учебных текстах, поэтому их названия полезно узнавать и быстро понимать в контексте.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Рик listens to the teacher, reads short texts и answers simple questions. Такие действия помогают увидеть, как английский язык используется для обычной работы в классе.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 класса особенно важны слова school, lesson, teacher, class, notebook, answer и read. Они помогают говорить о предмете, уроке и учебных действиях без сложных конструкций.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Рик practises speaking in short sentences, потому что так легче запоминать новую лексику. Короткие ответы и знакомые слова делают английский понятным и уверенным на уроке.
</a:t>
            </a:r>
            <a:endParaRPr lang="en-US" sz="12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Рик строит свой день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обычных действий в течение дня Рика Морелла.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короткий перерыв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обеда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обычно бывает around 12:30 or 1:00. В середине дня это важная пауза, которая помогает переключиться от уроков к более спокойному ритму.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ест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Рик eats lunch at school or at home. Оба варианта подходят для описания повседневной жизни, потому что показывают, что распорядок может немного меняться.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 выбирает a sandwich, soup, fruit and water. Такая еда понятна детям и хорошо подходит для изучения слов, связанных с едой и напитками.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перерыв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Рик получает energy before the afternoon. Этот короткий отдых помогает ему лучше сосредоточиться на следующей части дня и сохранить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уроков: спорт, игры и хобби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Рик often plays football or rides a bike. Такие занятия помогают ему двигаться, переключаться после уроков и использовать слова play, ride и sport в знакомом контексте.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Рик draws, reads comics or listens to music. Эти спокойные занятия показывают, что свободное время может быть и тихим, и полезным для отдыха.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Рик also plays board games with others. Это хороший пример того, как можно говорить о совместных действиях и использовать выражения with friends, together и after school.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после уроков обычно длится 1–2 часа и помогает relax after lessons. Благодаря таким занятиям день становится более разнообразным и не сводится только к учёбе.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Рика в течение 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естественные колебания сил: утром Рик бодр, днём устаёт, а короткая активность помогает ему немного восстановиться.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спад приходится на ранний послеобеденный период, поэтому перерыв и движение особенно важны.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сценарию презентации, без использования внешних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50452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69" y="3537825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общение после школы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после уроков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Рик часто встречает друзей во дворе или рядом с домом. Короткая прогулка и разговор помогают ему переключиться с уроков на отдых и почувствовать себя лучше.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 чат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Рик пишет сообщения, отвечает на вопросы и иногда просто болтает с друзьями. Даже несколько минут общения делают день живее и помогают поддерживать хорошие отношения.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под рукой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нужен Рику не для долгих разговоров, а чтобы быстро договориться о встрече или уточнить планы. Это удобный способ оставаться на связи после занятий.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друзьями делает вечер более радостным и активным. Когда Рик делится новостями и смеётся вместе с друзьями, он отдыхает не только телом, но и головой.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9883" y="2070000"/>
            <a:ext cx="4737333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Рика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привычки помогают Рику сохранять порядок, силы и спокойный ритм дня.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становится проще, когда полезные действия повторяются регулярно и не требуют лишних решений.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слайда 13, составлено по материалам презентации.
</a:t>
            </a:r>
            <a:endParaRPr lang="en-US" sz="7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дома: семья и домашние дела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Рик садится за стол с семьёй и спокойно ест ужин. За едой он может обсудить события дня, задать вопросы и послушать новости других членов семьи.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 дому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Рик делает простые дела: убирает в комнате, ставит посуду на место или поливает растения. Такие действия занимают немного времени, но показывают ответственность и заботу.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дне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Рик рассказывает, что было в школе, что получилось хорошо и что оказалось трудным. Этот короткий разговор помогает ему лучше запомнить события и завершить день спокойно.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доме становится тише, свет мягче, а темп дня замедляется. Именно поэтому слова dinner, family, help, tidy и talk хорошо подходят для описания этой части распорядка.
</a:t>
            </a:r>
            <a:endParaRPr lang="en-US" sz="11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Рик готовится ко сну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вечерних действий в обычный школьный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помогают Рику справляться с усталостью и забывчивостью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План, список дел, короткие перерывы и достаточный сон делают день более управляемым и уменьшают количество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слайда 16, составлено по материалам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занимают больше всего 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Рик распределяет день между обязательными делами, отдыхом и занятиями, которые ему нравятся.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школа занимают основную часть дня, а свободное время, спорт и семья заполняют оставшийся баланс.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сценарию презентации, без использования внешних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предметы, которые помогают описать день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2070575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будильник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 и alarm помогают назвать начало дня и показать, когда Рик просыпается. Эти слова особенно полезны, когда нужно рассказывать о времени по часам и регулярных действиях.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50" y="2656134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 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Schoolbag и notebook связаны со школой и уроками. С их помощью легко описать подготовку к занятиям, дорогу из дома и вещи, которые Рик берёт с собой каждый день.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50" y="3241693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Breakfast, lunch и water относятся к повседневным перерывам на еду. Эти слова помогают рассказать, когда Рик ест, что выбирает и как восстанавливает силы между делами.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50" y="3827249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Hobby, ball, book и phone показывают свободное время после уроков. Эти предметы помогают связать лексику с действиями: играть, читать, переписываться и отдыхать.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0050" y="4412788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сон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Bedtime напоминает о конце дня и подготовке ко сну. Это слово удобно использовать вместе с выражениями before bed, after dinner и at night.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повседневной жизни Рика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Рика повторяется по понятному порядку: подъём, школа, домашние задания, общение и отдых. Такая последовательность помогает легко рассказывать о режиме дня на английском языке.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распорядка нужны короткие и знакомые глаголы: wake up, go, study, play, help, rest. Именно они делают рассказ ясным и доступным для 5 класса.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morning, afternoon, evening, after school и every day помогают связать действия с конкретным временем. Благодаря им описание дня становится точным и логичным.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модель для учёбы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Рика показывает, как обычная жизнь может стать удобной темой для тренировки лексики и Present Simple. Это помогает говорить и писать увереннее.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день, который учит говорить по-английски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Рика Морелла показывает, как из простых действий, времени и привычек складывается понятный рассказ. Именно такие темы помогают уверенно говорить о повседневной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2026-05-30T10:47:38Z</dcterms:created>
  <dcterms:modified xsi:type="dcterms:W3CDTF">2026-05-30T10:47:38Z</dcterms:modified>
</cp:coreProperties>
</file>