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транспорт на английском: слова, произношение и простые фразы о поездках.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Means of Transport: слова и выражения по теме транспорта на английском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лексику по теме транспорта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транспорте встречаются в учебных текстах, диалогах, объявлениях и путешествиях. Эта тема помогает запомнить базовую лексику и отработать предлоги, а также глаголы go, ride, drive, fly и sail.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по теме: наземный транспорт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40043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на дорогах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наземному транспорту относятся car, bus, taxi и train. Эти слова особенно часто звучат в школьных диалогах, потому что они связаны с дорогой в школу, поездками по городу и поездками на выходных.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596324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tram, motorcycle и scooter помогают описывать городской транспорт и личные поездки. В реальной речи такие слова полезны, когда нужно сказать, чем человек пользуется каждый день или что он видит на улице.
</a:t>
            </a:r>
            <a:endParaRPr lang="en-US" sz="1254" dirty="0"/>
          </a:p>
        </p:txBody>
      </p:sp>
      <p:sp>
        <p:nvSpPr>
          <p:cNvPr id="11" name="Text 4"/>
          <p:cNvSpPr txBox="1"/>
          <p:nvPr/>
        </p:nvSpPr>
        <p:spPr>
          <a:xfrm>
            <a:off x="4652565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Bike и 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bike часто означает bicycle, то есть велосипед. Полезное выражение ride a bike помогает сразу строить простое предложение о передвижении. Для поезда часто используют сочетание by train.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08880" y="2070412"/>
            <a:ext cx="189510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через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легче учить вместе с короткими фразами. Например: I go by car, We take the bus, She rides a bike. Такие модели быстро закрепляют лексику и грамматику одновременно.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1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Car, bus, train: самые знакомые виды транспорта
</a:t>
            </a:r>
            <a:endParaRPr lang="en-US" sz="2531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85804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 означает легковой автомобиль. Это слово удобно использовать в простых предложениях о семейных поездках, дороге в магазин или путешествии. Часто встречается конструкция drive a car.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0913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 — автобус, один из самых частых слов в теме транспорта. Он подходит для разговоров о поездке в школу, по городу или на экскурсию. Обычно говорят go by bus или take the bus.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16256" y="2180525"/>
            <a:ext cx="23124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 — поезд. Это слово помогает говорить о дальних поездках и путешествиях между городами. В английской речи часто встречается выражение travel by train, которое легко запомнить.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62" y="12054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9962" y="1245345"/>
            <a:ext cx="425700" cy="340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9162" y="1226425"/>
            <a:ext cx="425700" cy="37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762" y="3061600"/>
            <a:ext cx="425700" cy="37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9962" y="3061600"/>
            <a:ext cx="425700" cy="378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действия с транспортом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7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Drive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Drive используют, когда говорят о вождении машины. В школьных примерах это короткая и понятная модель: I drive a car. Она помогает связать слово с действием и быстро вспомнить нужный глагол.
</a:t>
            </a:r>
            <a:endParaRPr lang="en-US" sz="1126" dirty="0"/>
          </a:p>
        </p:txBody>
      </p:sp>
      <p:sp>
        <p:nvSpPr>
          <p:cNvPr id="11" name="Text 3"/>
          <p:cNvSpPr txBox="1"/>
          <p:nvPr/>
        </p:nvSpPr>
        <p:spPr>
          <a:xfrm>
            <a:off x="32999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Ride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Ride подходит для велосипеда и верховой езды. Самое полезное сочетание в теме урока — ride a bike. Оно часто встречается в разговорах о прогулках, спорте и поездках по району.
</a:t>
            </a:r>
            <a:endParaRPr lang="en-US" sz="1126" dirty="0"/>
          </a:p>
        </p:txBody>
      </p:sp>
      <p:sp>
        <p:nvSpPr>
          <p:cNvPr id="12" name="Text 4"/>
          <p:cNvSpPr txBox="1"/>
          <p:nvPr/>
        </p:nvSpPr>
        <p:spPr>
          <a:xfrm>
            <a:off x="60591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Fly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Fly означает летать и обычно связано с самолётом. В простых предложениях можно сказать: We fly to London. Такой пример показывает, как говорить о дальних путешествиях и перелётах.
</a:t>
            </a:r>
            <a:endParaRPr lang="en-US" sz="1126" dirty="0"/>
          </a:p>
        </p:txBody>
      </p:sp>
      <p:sp>
        <p:nvSpPr>
          <p:cNvPr id="13" name="Text 5"/>
          <p:cNvSpPr txBox="1"/>
          <p:nvPr/>
        </p:nvSpPr>
        <p:spPr>
          <a:xfrm>
            <a:off x="5407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Sail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Sail используют, когда речь идёт о движении под парусом или о морском путешествии. Это слово помогает расширить словарь и описывать поездки по воде более точно и интересно.
</a:t>
            </a:r>
            <a:endParaRPr lang="en-US" sz="1126" dirty="0"/>
          </a:p>
        </p:txBody>
      </p:sp>
      <p:sp>
        <p:nvSpPr>
          <p:cNvPr id="14" name="Text 6"/>
          <p:cNvSpPr txBox="1"/>
          <p:nvPr/>
        </p:nvSpPr>
        <p:spPr>
          <a:xfrm>
            <a:off x="32999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часто употребляют с общественным транспортом. Например: They take the bus to school. Это удобная и очень частая конструкция, которая помогает говорить о способе передвижения без лишних слов.
</a:t>
            </a:r>
            <a:endParaRPr lang="en-US" sz="108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1959333"/>
            <a:ext cx="4821300" cy="16661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приведены самые полезные слова темы с переводом, примером и произношением. Таблица помогает быстро связать слово с готовой фразой.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 легче запомнить через готовые примеры и устойчивые конструкции.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перевод: транспорт на английском и русском
</a:t>
            </a:r>
            <a:endParaRPr lang="en-US" sz="254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базовой школьной лексики по теме транспорта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слова чаще всего появляются в учебных диалогах и упражнениях для шестого класса.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лексики учебных диалогов по теме транспорта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по теме транспорта встречаются чаще всего
</a:t>
            </a:r>
            <a:endParaRPr lang="en-US" sz="2023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car, bus и train: именно они чаще всего нужны для бытовых фраз о школе, городе и поездках.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нужное слово в английском предложении о транспорте
</a:t>
            </a:r>
            <a:endParaRPr lang="en-US" sz="2002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выбора слова и конструкции для простого предложения о поездке.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3197532"/>
            <a:ext cx="8079900" cy="14281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733300" y="1663625"/>
            <a:ext cx="2225400" cy="12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 теме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воздушному транспорту относятся air transport, plane, helicopter и airport. Эти слова особенно полезны, когда нужно говорить о перелётах, посадке и месте вылета.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67188" y="1663625"/>
            <a:ext cx="2225400" cy="12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Plane — самое привычное школьное слово для «самолёт». Helicopter означает «вертолёт», а airport — «аэропорт». Такие слова часто встречаются в учебных текстах и простых рассказах о поездках.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201038" y="1663625"/>
            <a:ext cx="2225400" cy="12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модели помогают быстро запомнить тему: The plane is at the airport. The helicopter is in the sky. We fly by plane when we travel far.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40000" y="517075"/>
            <a:ext cx="8079900" cy="4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Air transport: plane, helicopter, airport
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и устойчивые выражения с транспортом
</a:t>
            </a:r>
            <a:endParaRPr lang="en-US" sz="2702" dirty="0"/>
          </a:p>
        </p:txBody>
      </p:sp>
      <p:sp>
        <p:nvSpPr>
          <p:cNvPr id="9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с транспортом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видов транспорта в английском языке используют конструкцию by: by car, by bus, by train, by plane. Она помогает кратко сказать, каким способом человек передвигается.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29400" y="216405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для велосипеда и мотоцикла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велосипедами и мотоциклами чаще употребляют on: on a bike, on a motorcycle. Такие сочетания важно различать, чтобы предложение звучало естественно и правильно.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729400" y="300190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часто встречаются take a taxi, go by subway и travel by ship. Это готовые фразы, которые удобно использовать в разговорах о городе, поездках и путешествиях.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29388" y="381990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car и in a car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 разницу между by car и in a car. В школьной речи чаще употребляют by car, потому что эта конструкция показывает способ передвижения более естественно и кратко.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транспорт и школьные маршруты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утром
</a:t>
            </a:r>
            <a:pPr algn="l" indent="0" marL="0">
              <a:lnSpc>
                <a:spcPct val="100000"/>
              </a:lnSpc>
              <a:buNone/>
            </a:pPr>
            <a:r>
              <a:rPr lang="en-US" sz="10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школьник выбирает транспорт, чтобы добраться до школы вовремя. Чаще всего это bus, metro или taxi, если дорога длинная, погода плохая или нужно ехать быстро.
</a:t>
            </a:r>
            <a:endParaRPr lang="en-US" sz="1244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по городу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эти же слова помогают говорить о city travel: поездках по улицам, остановках и пересадках. Здесь особенно полезны короткие фразы с предлогами и глаголом go.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Ежедневный маршрут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повседневной речи ученики описывают свой route: I go to school by bus, She goes to the metro station, We take a taxi when it rains.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232624"/>
            <a:ext cx="4228200" cy="9886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транспорта для школьной лексики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связать слово, скорость и ситуацию, в которой его удобно использовать в речи.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медленные виды транспорта подходят для коротких поездок, а быстрые — для дальних путешествий и поездок между странами.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транспорта; учебные примеры для 6 класса.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слова стоит выучить в первую очередь, чтобы уверенно читать и составлять простые предложения о поездках.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тематике урока и частоте употребления в школьных примерах.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полезные английские слова по теме транспорта
</a:t>
            </a:r>
            <a:endParaRPr lang="en-US" sz="2270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полезны bus, train и bike: они часто встречаются в школьных диалогах и легче всего переходят в готовые речевые модели.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706" y="3000196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8231" y="3021146"/>
            <a:ext cx="425700" cy="37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8231" y="549041"/>
            <a:ext cx="425700" cy="340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3028" y="549041"/>
            <a:ext cx="425700" cy="3405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диалоги о транспорте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пути в школу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How do you go to school? помогает начать диалог о привычном маршруте. Она задаёт тему, на которую можно ответить одной короткой, но полной фразой.
</a:t>
            </a:r>
            <a:endParaRPr lang="en-US" sz="1125" dirty="0"/>
          </a:p>
        </p:txBody>
      </p:sp>
      <p:sp>
        <p:nvSpPr>
          <p:cNvPr id="11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про автобус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Реплика I go by bus показывает, как назвать способ передвижения без лишних слов. Такой ответ легко запомнить и использовать в похожих вопросах на уроке.
</a:t>
            </a:r>
            <a:endParaRPr lang="en-US" sz="1125" dirty="0"/>
          </a:p>
        </p:txBody>
      </p:sp>
      <p:sp>
        <p:nvSpPr>
          <p:cNvPr id="12" name="Text 4"/>
          <p:cNvSpPr txBox="1"/>
          <p:nvPr/>
        </p:nvSpPr>
        <p:spPr>
          <a:xfrm>
            <a:off x="34982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про велосипед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ride a bike особенно полезна, когда ученик говорит о личном транспорте. Она тренирует глагол ride и устойчивую модель с артиклем.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43022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 предпочтениях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What transport do you like? учит не только лексике, но и выражению мнения. Ответы I like trains или I like buses расширяют словарный запас естественно.
</a:t>
            </a:r>
            <a:endParaRPr lang="en-US" sz="113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Travel and holidays: transport for trips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7974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поездки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разговоров о путешествиях нужны слова trip, travel, ticket и luggage. Они часто встречаются в текстах о каникулах, аэропортах и вокзалах, поэтому полезны для чтения и диалогов.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255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Вокзал и билеты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We buy tickets at the station помогает описывать начало поездки. Слова station и ticket легко запоминаются вместе и подходят для ситуаций, знакомых школьникам.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0496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Аэропорт и вылет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The plane leaves the airport at 9 a.m. важно понять слова airport и leaves. Это типичная фраза для расписаний и объявлений о рейсах.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6812" y="1278134"/>
            <a:ext cx="189510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поездки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The family travels by train показывает, как говорить о путешествии всей семьёй. Такие примеры соединяют тему транспорта с отдыхом, выходными и школьными каникулами.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предложение о транспорте в Present Simple
</a:t>
            </a:r>
            <a:endParaRPr lang="en-US" sz="2327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собрать короткое предложение о поездке: от выбора подлежащего до правильной формы глагола.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7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транспорт отличается в британском и американском английском
</a:t>
            </a:r>
            <a:endParaRPr lang="en-US" sz="2257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85804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названия транспорта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британском английском часто говорят lorry и underground, а в американском — truck и subway. Эти слова полезно узнавать в фильмах, учебниках и на картах городского транспорта.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00913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Слова-синонимы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Metro и underground могут обозначать подземный поезд, а taxi и cab нередко используются как близкие по значению слова. Для школьника важно узнавать оба варианта в текстах и диалогах.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816256" y="2180525"/>
            <a:ext cx="23124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вариантами английского языка не мешают пониманию, если знать основные соответствия. Они помогают увереннее читать объявления, смотреть видео и пользоваться зарубежными маршрутами.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говорить о дороге и поездке
</a:t>
            </a:r>
            <a:endParaRPr lang="en-US" sz="2502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 и маршрут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stop и route помогают описывать движение по городу и путь от дома до школы. Они часто встречаются в схемах маршрутов и на табличках общественного транспорта.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6369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Вокзал и платформа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train station и platform 3 полезны для чтения объявлений. Эти слова показывают, где начинается поездка и откуда отправляется поезд или автобус.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820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и время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timetable помогает понять, когда приходит транспорт и во сколько он отправляется. Для школьников это важная лексика для реальных ситуаций и поездок.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81753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 указатели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road встречается в названиях улиц, указателях и описаниях пути. Оно помогает говорить о перемещении по городу и понимать простые навигационные подсказки.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094046"/>
            <a:ext cx="4821300" cy="13967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быстро вспомнить самые нужные слова урока и использовать их в простых фразах.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легко соединяются с простыми глаголами и предлогами, поэтому их удобно использовать в речи о школе, городе и путешествиях.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Мини-повторение: транспорт, перевод и пример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ключевой лексики урока по теме транспорта.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means of transport даёт базовые слова и модели для общения о школе, городе и поездках. Если запомнить car, bus, train, bike, plane и основные конструкции, говорить станет намного проще.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транспорте на английском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2026-05-30T14:06:33Z</dcterms:created>
  <dcterms:modified xsi:type="dcterms:W3CDTF">2026-05-30T14:06:33Z</dcterms:modified>
</cp:coreProperties>
</file>