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«Жаворонок» В. А. Жуковского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стихотворение о весеннем утре, полёте жаворонка и светлой гармонии природы.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Андреевич Жуковский (1783–1852) — один из основателей русской романтической поэзии. Он писал лирику, переводил европейские тексты и умел превращать природу в переживание: «Жаворонок» — пример такого взгляда на мир.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 и время создания стихотворения
</a:t>
            </a:r>
            <a:endParaRPr lang="en-US" sz="2622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портретах Жуковский часто предстает как создатель тонкой лирики, где чувства так же важны, как и картины природы. Его интерес к человеку и настроению помогает нам читать «Жаворонка» внимательнее.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и весенний пейзаж
</a:t>
            </a:r>
            <a:endParaRPr lang="en-US" sz="2452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как лирик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пейзаж в стихотворении строится через небо и поле, а жаворонок становится связующим звеном. В русской традиции он связан с рассветом и теплом, поэтому рано утром особенно ощущается тишина и радость.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высота в пейзаже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пробуждение природы и радость, которую дарит весеннее утро. Жуковский передает чувство не через громкое событие, а через мягкую красоту поля, неба и птичьей песни.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короткий, но очень выразительный момент: появление жаворонка и то, как меняется воздух вокруг. Так один эпизод превращается в целую картину обновления.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видеть в обычном мгновении смысл: природа будто подсказывает человеку спокойный взгляд на мир. Поэтому радость звучит тихо, но уверенно.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99672"/>
            <a:ext cx="4151400" cy="2448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образы, их роль в тексте и то настроение, которое они создают.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складываются в одну мысль: гармония природы передается через песню, высоту неба и обновление весны.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стихотворения и их значение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Описательная таблица по мотивам стихотворения «Жаворонок» (без числовых данных).
</a:t>
            </a:r>
            <a:endParaRPr lang="en-US" sz="11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лирическая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утро → появление птицы → песня в небе → лёгкость и радость.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5522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стихотворения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строится на картине природы: почти нет событийного сюжета, зато много внимания к детали. Настроение передается через то, что происходит в небе и поле.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смысле «сюжета» мало: главное — чувство лирического героя. Природная сцена становится способом выразить внутреннее состояние и тихую радость.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важнее действия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взгляд позволяет увидеть в простом утре особый смысл. Обычная картина превращается в переживание, а художественный образ помогает почувствовать красоту.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черта Жуковского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показан маленькой птицей, которая словно заполняет пространство полётом и песней. Его присутствие заметно не только зрением, но и слухом, потому что главное — звучание.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жаворонка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в русской культуре часто воспринимают как вестника весны. Поэтому его песня ассоциируется с добрым началом дня и обновлением природы, которое приходит постепенно.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птицы Жуковский передает не суету, а радостное движение. Это помогает читателю ощутить, что в мире есть гармония, и человек может откликнуться на неё спокойно.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жаворонок связан с небом, светом и утренней свежестью. Птица как будто «поднимает» картину вверх: от земли — к высоте и ясному воздуху раннего утра.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настроения подчеркивает: тишина не исчезает, а становится основой для светлой радости от песни и высоты.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подъем приходится на образ песни в небе: именно он объединяет картину природы и внутреннее чувство гармонии.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Текстовое чтение и интерпретация динамики образов (без статистики).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в стихотворении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прибегает к олицетворению: природа будто проявляет характер и вступает в диалог с человеком. Так читателю легче представить настроение, которое передаёт пейзаж.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используются эпитеты, которые помогают почувствовать мягкость и свежесть весеннего утра. Благодаря таким словосочетаниям картина кажется не просто «описанной», а живой.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звукопись: повторы звуков и плавные сочетания гласных создают ощущение лёгкого, певучего движения. Поэтому стихотворение хорошо слушается при выразительном чтении.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«Жаворонка» рождается ритмом и размером: строки как будто поднимаются вместе с птицей и не спешат, а «дышат» весенним воздухом.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повторы и мягкие сочетания гласных делают чтение выразительным на слух. Поэт передаёт ощущение, будто жаворонок поёт вместе с утром и небом.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Жуковского природа не просто фон: она откликается на внутреннее состояние лирического героя и помогает понять его радость. Весенний пейзаж становится источником душевного тепла.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 чувства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«Жаворонке» описана не громкая смена событий, а тишина утра. Именно она подготавливает переход к более светлому настроению, когда появляется птица и оживает воздух.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картина расширяется: движение вверх и песня жаворонка создают ощущение надежды и спокойной гармонии. Так утро превращается в отражение мыслей и чувств.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отдельные образы работают вместе и создают единый мир гармонии: читатель связывает символ с настроением и природой.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символ усиливает другой: птица оживляет пейзаж, небо расширяет пространство для полёта, весна задаёт обновление, тишина удерживает спокойствие.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стихотворения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образов в стихотворении В. А. Жуковского «Жаворонок» (по смыслу и учебным наблюдениям).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лирической миниатюры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впечатлений в тексте: фон → появление птицы → рост света и звука → эмоциональный отклик → гармония.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стихотворения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«Жаворонка» простой и ясный: слова понятны ученику 6 класса. Поэт избегает тяжёлых выражений, чтобы главное впечатление — весеннее утро — оставалось близким.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спокойная и светлая, слегка приподнятая, как будто автор говорит с уважением к природе. Благодаря этому радость не становится шумной, а остаётся нежной.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представить картину зримо: образы птицы и неба складываются постепенно. Читатель будто слышит и видит один и тот же момент — полёт и песню на рассвете.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звучание поддерживает лирическое настроение. Текст легко читать выразительно, и в голосе естественно появляется «певучесть», соответствующая образу жаворонка.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Круговое распределение показывает, что птица — смысловой «центр». Остальные элементы работают как опора: пейзаж создаёт пространство, а звук и настроение закрепляют впечатление.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приёмов совпадают — полёт, песня, утро, тишина, — текст воспринимается цельно. Поэтому он запоминается: каждый читатель снова «слышит» весну.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 основе школьного анализа художественных элементов стихотворения В. А. Жуковского «Жаворонок» (качественные наблюдения).
</a:t>
            </a:r>
            <a:endParaRPr lang="en-US" sz="1134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запоминающимся
</a:t>
            </a:r>
            <a:endParaRPr lang="en-US" sz="29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«Жаворонок» помогает понять особенности романтической лирики первой половины XIX века: в центре не действие, а чувство, возникающее от встречи с природой.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точные впечатления и образность. Даже при небольшом объёме поэт показывает, как одно мгновение может стать глубоким художественным переживанием.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полезен для школьного анализа: ребята учатся находить символы, замечать интонацию и объяснять, как художественные средства помогают создать единое настроение.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изучения литературы
</a:t>
            </a:r>
            <a:endParaRPr lang="en-US" sz="25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с первой песней
</a:t>
            </a:r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представлениях жаворонок встречается как вестник весны: его появление связывают с теплом, светом и началом тёплых дней. Поэтому для иллюстраций хорошо подходят утреннее небо и фигура птицы, устремлённой вверх. Этот образ легко передаёт ожидание обновления.
</a:t>
            </a:r>
            <a:endParaRPr lang="en-US" sz="111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Летящая птица как знак надежды
</a:t>
            </a:r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ассоциируется с добрым началом дня и спокойной радостью. В народной культуре птицу часто воспринимают как символ того, что жизнь снова просыпается: день становится длиннее, а воздух — легче. Для рисунка подойдут просторное поле и мягкий восходящий свет.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природы глазами ребёнка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Стихии весны — не только погода, но и чувство. Образ жаворонка помогает показать, как природа меняет настроение человека: появляется уверенность, что впереди всё будет хорошо. На иллюстрации можно изобразить тихий рассвет, весеннюю траву и маленькую птицу в небе, будто поющую миру.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в культуре и народной традиции
</a:t>
            </a:r>
            <a:endParaRPr lang="en-US" sz="29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современному читателю
</a:t>
            </a:r>
            <a:endParaRPr lang="en-US" sz="2889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в простых вещах: утреннем небе, поле и полёте птицы. Внимание к мелочи делает переживание глубже и понятнее.
</a:t>
            </a:r>
            <a:endParaRPr lang="en-US" sz="1575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звучит не только буквально, но и образно: его песня связывает природу с внутренним спокойствием. Слушая ритм текста, проще уловить переход от тишины к радости.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стихотворения словно передаёт лёгкое движение воздуха: весна поднимает, оживляет, смягчает. Это помогает почувствовать обновление без лишних слов и событий.
</a:t>
            </a:r>
            <a:endParaRPr lang="en-US" sz="1386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чувство языка: слова работают как «краски» и звуки. Попробуйте читать вслух — и вы заметите, как образ птицы становится ярче от звучания.
</a:t>
            </a:r>
            <a:endParaRPr lang="en-US" sz="15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светлый образ весны у Жуковского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«Жаворонок» соединяет пейзаж, настроение и символический смысл. Жуковский показывает природу живым источником красоты и равновесия, а маленькую птицу — знаком свободы, надежды и весеннего обновления.
</a:t>
            </a:r>
            <a:endParaRPr lang="en-US" sz="44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2026-05-15T04:56:33Z</dcterms:created>
  <dcterms:modified xsi:type="dcterms:W3CDTF">2026-05-15T04:56:33Z</dcterms:modified>
</cp:coreProperties>
</file>