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словарь: как он помогает понимать и употреблять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объясняет значения слов, чтобы говорить и писать точно.
</a:t>
            </a:r>
            <a:endParaRPr lang="en-US" sz="33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иметь несколько значений, поэтому без словаря легко ошибиться в понимании текста. Толковый словарь помогает разбирать задания, готовить пересказ и выбирать точные слова для речи и письма.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словарь на уроках русского языка
</a:t>
            </a:r>
            <a:endParaRPr lang="en-US" sz="2748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толкование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101325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объяснение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 показывает, что именно обозначает слово. Оно даёт ясный ответ без лишних подробностей и помогает понять смысл слова в тексте и в разговоре.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893188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точные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толкование строится на понятных формулировках. Оно не должно запутывать, а должно передавать главное значение слова так, чтобы его было легко узнать и запомнить.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685062" y="1069650"/>
            <a:ext cx="2038800" cy="29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значение объяснено точно, легче подобрать нужное слово для собственного высказывания. Это особенно важно, если слова похожи по смыслу или звучат не совсем одинаково.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словарная статья в толковом словаре
</a:t>
            </a:r>
            <a:endParaRPr lang="en-US" sz="2104" dirty="0"/>
          </a:p>
        </p:txBody>
      </p:sp>
      <p:sp>
        <p:nvSpPr>
          <p:cNvPr id="11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3799395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стоит слово, которое ищут в словаре. Оно помогает быстро найти нужную статью по алфавиту и понять, о какой лексической единице идёт речь.
</a:t>
            </a:r>
            <a:endParaRPr lang="en-US" sz="1243" dirty="0"/>
          </a:p>
        </p:txBody>
      </p:sp>
      <p:sp>
        <p:nvSpPr>
          <p:cNvPr id="13" name="Text 3"/>
          <p:cNvSpPr txBox="1"/>
          <p:nvPr/>
        </p:nvSpPr>
        <p:spPr>
          <a:xfrm>
            <a:off x="3799395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Заголовочное слово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799225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указывают ударение и грамматические сведения. Эти данные помогают правильно произносить слово, определить его часть речи и не ошибиться при употреблении.
</a:t>
            </a:r>
            <a:endParaRPr lang="en-US" sz="1043" dirty="0"/>
          </a:p>
        </p:txBody>
      </p:sp>
      <p:sp>
        <p:nvSpPr>
          <p:cNvPr id="15" name="Text 5"/>
          <p:cNvSpPr txBox="1"/>
          <p:nvPr/>
        </p:nvSpPr>
        <p:spPr>
          <a:xfrm>
            <a:off x="3799225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и грамматика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3799225" y="4172353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многозначное, его значения располагают по порядку. Так читатель видит, какое значение является основным, а какое используется в особом контексте.
</a:t>
            </a:r>
            <a:endParaRPr lang="en-US" sz="1135" dirty="0"/>
          </a:p>
        </p:txBody>
      </p:sp>
      <p:sp>
        <p:nvSpPr>
          <p:cNvPr id="17" name="Text 7"/>
          <p:cNvSpPr txBox="1"/>
          <p:nvPr/>
        </p:nvSpPr>
        <p:spPr>
          <a:xfrm>
            <a:off x="3799225" y="3699166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слова
</a:t>
            </a:r>
            <a:endParaRPr lang="en-US" sz="1600" dirty="0"/>
          </a:p>
        </p:txBody>
      </p:sp>
      <p:sp>
        <p:nvSpPr>
          <p:cNvPr id="18" name="Text 8"/>
          <p:cNvSpPr txBox="1"/>
          <p:nvPr/>
        </p:nvSpPr>
        <p:spPr>
          <a:xfrm>
            <a:off x="6338569" y="15176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толкования часто приводят примеры. Они показывают, как слово работает в предложении, и помогают лучше понять его смысл и сочетаемость с другими словами.
</a:t>
            </a:r>
            <a:endParaRPr lang="en-US" sz="1129" dirty="0"/>
          </a:p>
        </p:txBody>
      </p:sp>
      <p:sp>
        <p:nvSpPr>
          <p:cNvPr id="19" name="Text 9"/>
          <p:cNvSpPr txBox="1"/>
          <p:nvPr/>
        </p:nvSpPr>
        <p:spPr>
          <a:xfrm>
            <a:off x="6338569" y="10444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endParaRPr lang="en-US" sz="1569" dirty="0"/>
          </a:p>
        </p:txBody>
      </p:sp>
      <p:sp>
        <p:nvSpPr>
          <p:cNvPr id="20" name="Text 10"/>
          <p:cNvSpPr txBox="1"/>
          <p:nvPr/>
        </p:nvSpPr>
        <p:spPr>
          <a:xfrm>
            <a:off x="6338400" y="2845061"/>
            <a:ext cx="2384645" cy="795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подсказывают, где уместно слово: в разговоре, в книге или в научном тексте. Это помогает выбрать подходящее слово для конкретной ситуации.
</a:t>
            </a:r>
            <a:endParaRPr lang="en-US" sz="1250" dirty="0"/>
          </a:p>
        </p:txBody>
      </p:sp>
      <p:sp>
        <p:nvSpPr>
          <p:cNvPr id="21" name="Text 11"/>
          <p:cNvSpPr txBox="1"/>
          <p:nvPr/>
        </p:nvSpPr>
        <p:spPr>
          <a:xfrm>
            <a:off x="6338400" y="2371874"/>
            <a:ext cx="2384645" cy="333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пометы
</a:t>
            </a:r>
            <a:endParaRPr lang="en-US" sz="15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17133"/>
            <a:ext cx="4151400" cy="18131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какую задачу решает каждый словарь.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нужен прежде всего для понимания смысла слова, а другие словари уточняют написание, произношение или происхождение.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и другие словари русского языка
</a:t>
            </a:r>
            <a:endParaRPr lang="en-US" sz="248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типах словарей русского языка
</a:t>
            </a:r>
            <a:endParaRPr lang="en-US" sz="126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элементы статьи помогают не только понять слово, но и правильно использовать его в своей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статьи — толкование, а остальные сведения уточняют форму, употребление и стиль слова.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словарной статьи в толковых словарях русского языка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словарная статья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нужное значение слова в словаре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со словарной статьёй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слова с двумя и более значениями важно смотреть, связаны ли они между собой: от этого зависит, искать ли одно значение или разные словарные статьи.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слов особенно важно не путать в словаре.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словарного описания многозначных слов и омонимов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063" y="138740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6994" y="1353834"/>
            <a:ext cx="258037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3463" y="135893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5026" y="1353834"/>
            <a:ext cx="221175" cy="294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394" y="1353834"/>
            <a:ext cx="258037" cy="294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и специальные пометы в словаре
</a:t>
            </a:r>
            <a:endParaRPr lang="en-US" sz="2569" dirty="0"/>
          </a:p>
        </p:txBody>
      </p:sp>
      <p:sp>
        <p:nvSpPr>
          <p:cNvPr id="15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6" name="Text 2"/>
          <p:cNvSpPr txBox="1"/>
          <p:nvPr/>
        </p:nvSpPr>
        <p:spPr>
          <a:xfrm>
            <a:off x="426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помету ставят у слов, которые чаще звучат в повседневной беседе. В школьном сочинении их используют осторожно, если нужен нейтральный или официальный тон.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1037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21294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помета показывает, что слово больше подходит для письменной речи и образных текстов. Оно может звучать выразительно, но в обычном разговоре встречается реже.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27404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38292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Помета говорит, что слово или значение вышло из активного употребления. Его можно встретить в классической литературе, где оно помогает передать эпоху и стиль.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44402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Устаревшее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55290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помета предупреждает, что слово относится к сниженной разговорной речи. В учебных работах его лучше заменять более точным и нейтральным вариантом.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61400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Просторечное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7228893" y="1898225"/>
            <a:ext cx="1488300" cy="22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Пометы вроде «матем.», «бот.», «спорт.» указывают на область употребления. Они помогают понять термин и использовать его только там, где он действительно уместен.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39800" y="1226350"/>
            <a:ext cx="877500" cy="5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область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49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словарных толкований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20600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вещи, которые человек берёт с собой в дорогу. В словаре такое толкование помогает сразу понять основное значение слова и не спутать его с переносными употреблениями.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600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Багаж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3247288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обозначает линию, где небо кажется соединяющимся с землёй, а также кругозор человека. По словарю видно, что у слова есть прямое и переносное значение.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247288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
</a:t>
            </a:r>
            <a:endParaRPr lang="en-US" sz="1800" dirty="0"/>
          </a:p>
        </p:txBody>
      </p:sp>
      <p:sp>
        <p:nvSpPr>
          <p:cNvPr id="12" name="Text 6"/>
          <p:cNvSpPr txBox="1"/>
          <p:nvPr/>
        </p:nvSpPr>
        <p:spPr>
          <a:xfrm>
            <a:off x="6073963" y="2088347"/>
            <a:ext cx="2648993" cy="21566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человека, который внимательно относится к другим и замечает их состояние. Толкование показывает не просто качество, а точный смысл слова в речи.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6073963" y="1044449"/>
            <a:ext cx="2648993" cy="7355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Чуткий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Даль: язык живой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Иванович Даль многие годы собирал слова, пословицы и выражения, которые слышал в живой речи. Его словарь стал настоящей картой русского слова. На полке рядом с ним легко представить старое издание с плотными страницами и аккуратной обложкой.
</a:t>
            </a:r>
            <a:endParaRPr lang="en-US" sz="1139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Ожегов: словарь для школы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Иванович Ожегов создал один из самых известных однотомных словарей русского языка. Им удобно пользоваться на уроках и дома, когда нужно быстро уточнить значение слова. В кадре рядом с портретом ученого уместна современная книга в строгом переплете.
</a:t>
            </a:r>
            <a:endParaRPr lang="en-US" sz="114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составители толковых словарей
</a:t>
            </a:r>
            <a:endParaRPr lang="en-US" sz="29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939" y="1068000"/>
            <a:ext cx="3837421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статья состоит из нескольких частей, и каждая из них помогает понять слово точнее.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значение и пример работают вместе: без любого элемента понять слово полнее гораздо труднее.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словарная статья на примере
</a:t>
            </a:r>
            <a:endParaRPr lang="en-US" sz="2514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словарной статьи в толковом словаре русского языка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не только на уроке, но и при чтении, когда встречается незнакомое или непривычное слово.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ищут смысл слова, но заметная часть обращений связана с грамотностью и точностью высказывания.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«Толковый словарь»; данные приведены по условному распределению из задания
</a:t>
            </a:r>
            <a:endParaRPr lang="en-US" sz="121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семиклассники обращаются к толковому словарю
</a:t>
            </a:r>
            <a:endParaRPr lang="en-US" sz="22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толковый словарь помогает в учебе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1216475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формулировках упражнений часто встречаются точные слова и термины. Словарь помогает разобраться, что именно требуется сделать, и не пропустить важную деталь в задании.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460150" y="1069650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художественные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книгах нередко встречаются устаревшие, редкие и переносные значения. Словарь объясняет их без догадок, поэтому текст становится понятнее и интереснее.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460150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 собственную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сочинением, пересказом или устным ответом словарь помогает проверить, подходит ли слово по смыслу и уместно ли оно в данной ситуации.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1216475" y="2662125"/>
            <a:ext cx="32634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неточностей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похожие по смыслу слова путаются, толковый словарь подсказывает их различия. Это помогает выбрать более точное слово и сделать ответ яснее.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слова в тексте к точному пониманию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со словарной статьей при чтении и письме.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1744" y="1205853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06" y="1205853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22603"/>
            <a:ext cx="571500" cy="50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Бумажные и электронные толковые словари
</a:t>
            </a:r>
            <a:endParaRPr lang="en-US" sz="2903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приучает искать слово по алфавиту, внимательно читать статью и не пропускать детали. Такой способ развивает самостоятельность и помогает лучше запомнить расположение слов.
</a:t>
            </a:r>
            <a:endParaRPr lang="en-US" sz="1389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словарь находит нужную статью за секунды. Это удобно, когда нужно срочно проверить значение, ударение или пример употребления во время урока или дома.
</a:t>
            </a:r>
            <a:endParaRPr lang="en-US" sz="1452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Озвучивание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электронных словарях есть звук. Он помогает услышать правильное произношение и запомнить ударение, особенно если слово встречается впервые.
</a:t>
            </a:r>
            <a:endParaRPr lang="en-US" sz="146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одинаков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словаря может быть разной, но задача одна и та же: точно объяснить значение слова и показать, как употреблять его правильно и уместно.
</a:t>
            </a:r>
            <a:endParaRPr lang="en-US" sz="15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на книжной полке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рядом с учебниками толковые словари выглядят как надежные хранители языка. Их строгие корешки напоминают, что каждое слово имеет свою историю и место в литературной речи. Такие книги помогают сохранять точность языка и уважение к нему.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издание и живая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Пожелтевшие страницы старого словаря показывают, как язык меняется со временем. Одни слова уходят из активной речи, другие получают новые значения, а словарь бережно фиксирует эти перемены. Поэтому он похож на летопись русского слова.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как часть культуры русского языка
</a:t>
            </a:r>
            <a:endParaRPr lang="en-US" sz="21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214202"/>
            <a:ext cx="4151400" cy="2619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появляются из-за спешки или невнимательного чтения словарной статьи.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нужно читать статью целиком: значение, пример, пометы и ударение связаны между собой.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словарем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учебных ошибок при работе со словарной статьей
</a:t>
            </a:r>
            <a:endParaRPr lang="en-US" sz="11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и обновление словарей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появляются новые слова, связанные с техникой, учебой и общением. Они сначала звучат непривычно, но быстро входят в повседневное употребление.
</a:t>
            </a:r>
            <a:endParaRPr lang="en-US" sz="1344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пополняется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становится общеупотребительным, словари объясняют его смысл, ударение и примеры. Так читатель понимает, как правильно использовать новое слово.
</a:t>
            </a:r>
            <a:endParaRPr lang="en-US" sz="1277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фиксируют значение
</a:t>
            </a:r>
            <a:endParaRPr lang="en-US" sz="1147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расширяют значение или начинают звучать более разговорно. Другие, наоборот, постепенно выходят из активной речи и остаются в словарях как устаревшие.
</a:t>
            </a:r>
            <a:endParaRPr lang="en-US" sz="1237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употребление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регулярно пересматривают и дополняют, чтобы они отражали современный русский язык. Это помогает сохранить связь между живой речью и нормой.
</a:t>
            </a:r>
            <a:endParaRPr lang="en-US" sz="1292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продолжается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5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нужен каждому школьнику
</a:t>
            </a:r>
            <a:pPr algn="ctr" indent="0" marL="0">
              <a:lnSpc>
                <a:spcPct val="100000"/>
              </a:lnSpc>
              <a:buNone/>
            </a:pPr>
            <a:r>
              <a:rPr lang="en-US" sz="17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помогает понимать слова точно, выбирать их уместно и писать без ошибок. Если уметь пользоваться словарем, читать и отвечать на уроках становится легче, а речь — яснее и выразительнее.
</a:t>
            </a:r>
            <a:endParaRPr lang="en-US" sz="42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2026-05-28T15:21:29Z</dcterms:created>
  <dcterms:modified xsi:type="dcterms:W3CDTF">2026-05-28T15:21:29Z</dcterms:modified>
</cp:coreProperties>
</file>