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 чисел: обзор и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соотношение организмов на трофических уровнях экосистем и их анализ.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пирамид чисел впервые была предложена Чарльзом Эллтоном в 1927 году. Эти модели помогают понять структуру пищевых цепей, выявить дисбалансы и оценить влияние человека в разнообразных экосистемах от тропических лесов до агроценозов и водоемов.
</a:t>
            </a:r>
            <a:endParaRPr lang="en-US" sz="1531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научное значение экологических пирамид чисел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в экологической пирамиде чисел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 основном растения и водоросли, формируют первый трофический уровень. Они обеспечивают пищу и энергию для последующих звеньев, создавая основу для жизни и поддержания биоразнообразия.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основа экосистемы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порядка: растительноядные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консументы питаются продуцентами. Это, как правило, травоядные животные или фитофаги, играющие важную роль в регуляции численности растений и передаче энергии дальше по пищевой цепи.
</a:t>
            </a:r>
            <a:endParaRPr lang="en-US" sz="1151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 третичные консументы — хищники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трофические уровни занимают хищники, которые питаются организмами предыдущих уровней. Их численность обычно меньше, что отражается в форме пирамиды и влияет на устойчивость экосистемы.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численности организмов проводится для каждого трофического уровня на заданной территории или объёме воды с учетом особенностей экосистемы.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построения пирамид чисел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визуализируются в виде ступенчатой пирамиды, где ширина основания соответствует количеству особей продуцентов, а вершины — количеству хищников.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обычно собираются с помощью регулярных полевых учётов и мониторинга, обеспечивая достоверную количественную картину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наземных экосистемах, таких как леса и степи, пирамиды имеют классическую форму с постепенным уменьшением численности вниз по трофическим уровням.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пирамид чисел в разных типах экосистем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пирамиды часто перевёрнуты из-за маленьких размеров продуцентов, например, фитопланктона, что создаёт широкую базу с резким сужением на вершине.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характеризуются высокой плотностью культурных растений и значительными популяциями вредителей и их хищников, формируя специфическую структуру пирамиды.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пирамид отражают особенности потоков энергии и индивидуальные адаптации в каждой экосистеме, влияя на её стабильность и продуктивность.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Количественный пример пирамиды чисел в тропическом лесу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в один гектар тропического леса насчитывается около 100 000 деревьев, кустарников и трав. Они обеспечивают питание для многочисленных потребителей следующего уровня.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продуцентов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
</a:t>
            </a:r>
            <a:endParaRPr lang="en-US" sz="1492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консументы представлены примерно 10 000 травоядных насекомых, которые питаются растениями и служат пищей для хищников более высоких уровней.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второго и третьего порядка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1 000 хищников различного порядка поддерживают баланс системы, охраняя популяции консументов и влияя на структуру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кубическом метре воды кораллового рифа может находиться около миллиарда фитопланктонов, составляющих обширную и широкую базу пирамиды. Это обеспечивает пищу для зоопланктона и других консументов.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зоопланктона достигают нескольких тысяч, тогда как хищных рыб в этом же объёме всего несколько десятков — вершина пирамиды резко сужается, отражая особенности океанских пищевых цепей.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пирамид чисел в морских экосистемах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Культуральные растения образуют плотную базу, поддерживая значительную численность вредителей, что требует активного мониторинга и регулирования.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в агроэкосистемах через пирамиды чисел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хищники вредителей выступают естественными контроллерами, способствуя снижению ущерба и поддержанию баланса в агроценозе.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энтомофагов и внедрение биологических методов контроля помогает стабилизировать пищевую цепь, уменьшая потребность в химических пестицидах и сохраняя экологию.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перевёрнутые пирамиды чисел: закономерности и механизмы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численность организмов уменьшается с каждым последующим трофическим уровнем, что формирует классическую ступенчатую пирамиду с широкой базой.
</a:t>
            </a:r>
            <a:endParaRPr lang="en-US" sz="1178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пирамиды в классических экосистемах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Перевёрнутые пирамиды при доминировании крупных продуцентов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крупный продуцент поддерживает множество консументов, например, дерево — тысячи тлей, численность на верхних уровнях превышает нижний, образуя перевёрнутую структуру.
</a:t>
            </a:r>
            <a:endParaRPr lang="en-US" sz="1178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и симбиотические системы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биоценозах и паразитических сетях форма пирамид может изменяться из-за сложных взаимосвязей, что отражает адаптивные стратегии организмов и динамическую природу питания.
</a:t>
            </a:r>
            <a:endParaRPr lang="en-US" sz="11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когда один продуцент поддерживает огромную популяцию консументов, создают концентрированные и перевёрнутые пирамиды, например, дуб с тысячами насекомых вокруг.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ситуации встречаются при большом количестве продуцентов и малом числе потребителей, что указывает на ограниченность ресурсов или экологический дисбаланс.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сужения или расширения трофических уровней служит индикатором устойчивости или хрупкости пищевой сети, влияя на равновесие экосистемы.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форм помогает выявлять экологические риски и принимать меры для сохранения биоразнообразия и динамической стабильности природных систем.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Предельные и аномальные формы пирамид чисел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дубового леса часто наблюдается перевернутая пирамида чисел — один большой дуб способен поддерживать тысячи гусениц, что возвышает численность консументов над продуцентом.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численное превосходство гусениц, суммарная биомасса дуба значительно больше, демонстрируя, что количество организмов не всегда отражает их экологическую важность.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Перевернутая пирамида: пример дуба и гусениц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пищевые цепи искажают классическую форму пирамид чисел, так как один хищник может служить основным хозяином для множества паразитов.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паразит при этом может иметь собственного гиперпаразита, что формирует пирамиду с расширенной вершиной, противоположную традиционному виду экологических пирамид.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сложные взаимодействия осложняют разграничение уровней и точный подсчет численности, затрудняя количественную характеристику трофических связей.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сети и аномалии в пирамидах чисел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чисел служат инструментом диагностики устойчивости экосистем, позволяя выявлять нарушения в трофической структуре, вызванные естественными и антропогенными факторами.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пирамид чисел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дают возможность наблюдать за влиянием вырубки лесов, загрязнений и изменений биоразнообразия на численность различных трофических уровней.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анализа пирамид можно определить лимитирующие компоненты продуктивности и выявить взаимосвязи в пищевых цепях.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пирамиды чисел способствуют прогнозированию и сохранению экологического баланса в природных сообществах.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снижает количество продуцентов, что ведет к падению численности всех последующих трофических уровней и нарушению пищевых цепей в экосистеме.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уничтожает не только вредителей, но и полезных насекомых, что вызывает дисбаланс между консументами и нарушает природное равновесие.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пирамиды чисел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чисел в пресных водоемах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на пруду выступают основными продуцентами, обеспечивая питание для различных улиток и других беспозвоночных, формируя тем самым фундамент пищевой цепи пресноводной экосистемы.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кувшинок в поддержании трофических уровней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улиток и их значение для экосистемы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Улитки, находясь на среднем трофическом уровне, объединяют функции консументов и разлагателей, контролируя рост водорослей и способствуя поддержанию прозрачности воды.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хищных рыб и их влияние на экосистему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рыбы играют роль регуляторов численности улиток, обеспечивая баланс в системе и предотвращая избыточное размножение промежуточных консументов.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организмов на одном уровне пирамиды оказывают непосредственное влияние на следующие уровни, изменяя устойчивость экосистемы в целом.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динамикой популяций и трофическими взаимодействиями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количества продуцентов ведет к снижению численности консументов различных порядков, вызывая цепную реакцию в пищевой сети.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отражает пищевой каскад, демонстрирующий взаимозависимость всех уровней и важность гармоничного баланса.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чисел отображают количественное соотношение особей, но часто консументы превышают продуцентов по численности, особенно среди мелких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биомасс показывают суммарный вес организмов на каждом уровне, обычно демонстрируя классическую прямую форму с самой большой биомассой у продуцентов.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Перевернутые пирамиды чисел, например на деревьях с множеством насекомых, противопоставляются стабильным прямым пирамидальным структурам биомасс.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этих моделей важны для понимания продуктивности и устойчивости экосистем, а также для оценки энергетических потоков.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пирамид чисел и пирамид биомасс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современные методы изучения пирамид чисел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специализированных программ для моделирования пищевых сетей способствует более точному прогнозированию динамики популяций и взаимодействий в экосистемах.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биомониторинга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сенсорных систем и робототехники улучшает сбор данных о популяциях и позволяет проводить более частый и точный мониторинг экосистем.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дистанционное зондирование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изображений позволяет определять площадь и плотность растительности, что помогает анализировать численность продуцентов на больших территориях.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больших данных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больших объемов экологической информации помогает выявлять закономерности и тенденции изменений численности организмов в реальном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эволюция представлений о пирамидах чисел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развитие экологии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и расширение модели, включение новых типов экосистем и углубление понимания трофических взаимоотношений.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популяризация и образование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пирамид чисел в учебные программы и научно-популярную литературу для повышения экологической грамотности населения.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год — Чарльз Элтон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концепции экологических пирамид чисел, ставшей основой для количественного анализа пищевых цепей.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пирамид чисел в экологии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чисел — незаменимый инструмент для изучения структуры экосистем, позволяющий выявлять экологические закономерности и поддерживать баланс природы в условиях антропогенных изменений.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2026-05-10T04:10:21Z</dcterms:created>
  <dcterms:modified xsi:type="dcterms:W3CDTF">2026-05-10T04:10:21Z</dcterms:modified>
</cp:coreProperties>
</file>