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563" y="166550"/>
            <a:ext cx="4267823" cy="393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гражданского правосознания и основные течения общественной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идеи о правах, свободе и порядке меняли общество в Европе и России
</a:t>
            </a:r>
            <a:endParaRPr lang="en-US" sz="2719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время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Промышленность, города, печать и образование быстро меняли жизнь людей. В Европе спорили о свободе и порядке, а в России реформы Александра II и общественные движения заставляли по-новому думать о будущем страны.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гражданское правосознание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законов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правосознание начинается с понимания правил, по которым живёт общество. Человек знает свои права и обязанности, умеет отличать допустимое поведение от нарушающего закон.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поступки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Правосознание связано с умением оценивать последствия своих решений. Человек понимает, что свобода всегда сочетается с ответственностью перед семьёй, школой, обществом и государством.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формирования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взгляды человека влияют семья, школа, книги, исторический опыт и ежедневное общение. Постепенно именно они формируют привычку жить по правилам и уважать закон.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только знать нормы, но и признавать права окружающих. Это помогает вести себя справедливо, не унижать других и решать споры без грубости и насилия.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правосознание в повседневной жизни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17125" y="1379460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расписания, аккуратное обращение с учебными вещами и уважение к учителю показывают, что человек умеет жить в общем коллективе и учитывать интересы других.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525000" y="1379460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Чужое имущество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 книгам, партам, телефону одноклассника и школьным вещам формирует привычку уважать собственность другого человека и не причинять ему ущерба.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2875" y="1379460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мнений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несогласии важно слушать собеседника, не перебивать и не оскорблять. Такое поведение помогает обсуждать разногласия спокойно и по-деловому.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7125" y="2627985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Законный способ спора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ссоры или давления лучше искать справедливое решение через разговор, обращение к взрослым или установленным правилам. Это учит решать конфликты безопасно.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525000" y="2627985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обязанности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постепенно понимает: у каждого права есть границы, а у каждого выбора есть последствия. Именно это помогает взрослеть и принимать более ответственные решения.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по теме «Гражданское правосознание»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правосознания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правосознания различаются по глубине знаний и кругу жизненных задач.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точнее понимание закона, ответственности и последствий поступков.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96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теме; диаграмма отражает качественное распределение влияний, без точной статистики
</a:t>
            </a:r>
            <a:endParaRPr lang="en-US" sz="696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формирования взглядов граждан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привычки и представления чаще всего складываются дома и в школе, а позже дополняются чтением, общением и новостями.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школа дают основу, а интернет и СМИ требуют особенно внимательной проверки фактов.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06" y="1617079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58809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личности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Либерализм защищает право человека самостоятельно выбирать жизненный путь, высказывать мнение и участвовать в общественной жизни, не нарушая законов и прав других людей.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перед законом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Либералы считали, что закон должен быть одинаковым для всех. Никто не должен пользоваться привилегиями только из-за происхождения, богатства или должности.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власти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либерализма важно разделение властей и наличие конституции. Это помогает сдерживать произвол государства и делает управление более справедливым и предсказуемым.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труда и собственности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5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Либеральная мысль защищала частную собственность, предпринимательство и свободу экономической деятельности. Считалось, что это поддерживает развитие общества и личную инициативу.
</a:t>
            </a:r>
            <a:endParaRPr lang="en-US" sz="11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Консерватизм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прежде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консерватизма особенно важны государственная власть, религия, семья и общественный порядок. Эти основы, как считалось, удерживают страну от хаоса и распада.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опыт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Консерваторы считали, что общество не должно отказываться от проверенных временем традиций. Исторический опыт, по их мнению, помогает избегать ошибок и сохранять устойчивость.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Консерваторы не отрицали перемен полностью, но выступали против резких революций. Они полагали, что любые реформы должны проводиться осторожно и поэтапно.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 и стабильность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консервативные идеи часто поддерживали монархию и существующий строй. Сторонники этого течения ценили стабильность и опасались разрушительных потрясений.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5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Социализм ставил во главу угла равенство возможностей и защиту простых людей. Его сторонники стремились уменьшить несправедливость, связанную с бедностью и неравенством.
</a:t>
            </a:r>
            <a:endParaRPr lang="en-US" sz="1008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Мыслители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Значительный вклад в развитие социализма внесли Сен-Симон, Шарль Фурье, Роберт Оуэн, а позже Карл Маркс и Фридрих Энгельс.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эксплуатации
</a:t>
            </a:r>
            <a:pPr algn="l" indent="0" marL="0">
              <a:lnSpc>
                <a:spcPct val="115000"/>
              </a:lnSpc>
              <a:buNone/>
            </a:pPr>
            <a:r>
              <a:rPr lang="en-US" sz="48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социалисты выступали против тяжёлых условий труда и слишком большой власти владельцев фабрик. Они требовали более справедливого отношения к рабочим и их труду.
</a:t>
            </a:r>
            <a:endParaRPr lang="en-US" sz="1065" dirty="0"/>
          </a:p>
        </p:txBody>
      </p:sp>
      <p:sp>
        <p:nvSpPr>
          <p:cNvPr id="13" name="Text 5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для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45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Социалистические идеи поддерживали улучшение условий труда, сокращение бедности и расширение образования. Считалось, что общество должно помогать тем, кому труднее всего.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Национализм и его историческая роль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Национализм подчёркивает значение родного языка, общей истории и культурных традиций. Он помогает людям ощущать связь между собой и беречь наследие своего народа.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спокойном виде национализм близок к патриотизму. Он выражается в уважении к своей стране, её истории и культурной самобытности без вражды к другим.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крайностей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национализм становится крайним, он приводит к дискриминации, конфликтам и отрицанию равных прав других народов. История показывает, насколько это опасно.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национальные идеи сыграли важную роль в объединении Италии и Германии. Они также вдохновляли движения народов, живших в крупных империях.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взгляды показывают, как идея свободы без принуждения сталкивалась с вопросами порядка, безопасности и общей ответственности общества.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мыслителя особенно повлияли на развитие анархистских идей в XIX веке.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общественной мысли XIX века; П.-Ж. Прудон, М. Бакунин, П. Кропоткин
</a:t>
            </a:r>
            <a:endParaRPr lang="en-US" sz="10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общественная идея становится силой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 общественной проблемы к законам и решениям государства.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реформы Александра II отразили общественные ожидания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газетах, журналах и частных беседах всё чаще говорили о необходимости перемен. Отмена крепостного права стала одним из главных ответов государства на этот долгий общественный спор и изменила жизнь миллионов людей.
</a:t>
            </a:r>
            <a:endParaRPr lang="en-US" sz="818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крепостном праве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1860–1870-х годов сделали суды более понятными и открытыми, а в уездах и губерниях появились новые формы местного самоуправления. Земские собрания стали заметным символом участия общества в делах страны.
</a:t>
            </a:r>
            <a:endParaRPr lang="en-US" sz="805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 местное управление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образования поддерживало идеи просвещения и личной ответственности гражданина. Новые учебные учреждения, печать и книги помогали обсуждать будущее России и формировали среду, в которой общественные идеи становились заметнее.
</a:t>
            </a:r>
            <a:endParaRPr lang="en-US" sz="766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общественная мысль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752996"/>
            <a:ext cx="4339200" cy="204835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течения общественной мысли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ценности и способы изменения общества выдвигало каждое направление.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течения по-разному отвечают на один вопрос: как устроить справедливое общество, не разрушая его основы.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«Основные течения общественной мысли XIX–начала XX века»
</a:t>
            </a:r>
            <a:endParaRPr lang="en-US" sz="85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«Основные течения общественной мысли»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ценности выделяют разные течения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каждое направление выбирает собственный набор приоритетов и по-разному отвечает на вопрос о хорошем обществе.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Либерализм ставит на первое место свободу, консерватизм — порядок, социализм — равенство, а остальные течения усиливают свои особые акценты.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Права, обязанности и ответственность гражданина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Обязанность соблюдать закон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не отменяет правил. Соблюдение законов, школьных норм и общественного порядка защищает всех людей и делает совместную жизнь предсказуемой и безопасной.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может учиться, получать защиту и участвовать в жизни общества. Эти права помогают человеку развиваться, выражать мнение и чувствовать себя уважаемым членом коллектива.
</a:t>
            </a:r>
            <a:endParaRPr lang="en-US" sz="1098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другим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правосознание учит замечать права окружающих, бережно относиться к чужому имуществу и решать споры мирно, без грубости и несправедливости.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человек понимает последствия своих поступков, тем легче ему принимать справедливые решения. Именно так личные права соединяются с ответственностью перед обществом.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критически оценивать общественные идеи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41364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и её искажение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мысль может служить добру или вреду. Всё зависит от того, как её понимают и какие цели ставят люди, которые её используют.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413648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Крайности опасны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лозунги о свободе, равенстве или единстве превращаются в оправдание насилия, они перестают помогать обществу и начинают разрушать доверие между людьми.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66217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проверка фактов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газеты и интернет-сообщения надо сравнивать и перепроверять. Это помогает отличать честный разговор о проблеме от громких, но пустых обещаний.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662173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задавать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идея кажется слишком простой или слишком радикальной, стоит спросить: кому она выгодна, кого она затрагивает и какие последствия может вызвать.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развивается гражданское правосознание подростка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знания, опыт общения и участие в делах постепенно формируют ответственный выбор.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«Формирование гражданского правосознания»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взглядов у 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взгляды укрепляются там, где есть пример взрослых, обсуждение и возможность проверить информацию на практике.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школа дают устойчивую основу, а интернет и новости требуют внимательной проверки, чтобы не стать источником ошибок.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Идеи, которые меняют 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правосознание помогает человеку понимать закон и уважать других людей. А общественные идеи XIX века показывают, как разные взгляды влияют на реформы, политику и жизнь целых стран.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2026-06-01T06:29:57Z</dcterms:created>
  <dcterms:modified xsi:type="dcterms:W3CDTF">2026-06-01T06:29:57Z</dcterms:modified>
</cp:coreProperties>
</file>