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Жуковского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музыка слова, природа и движение души в лирике Жуковского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стоял на границе двух эпох: ушедшего классицизма и нового романтизма. Он писал стихи, переводил европейских авторов, занимался педагогикой и помогал русской поэзии говорить о чувствах тоньше и глубже.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рождение новой поэзии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такой интонации — не событие, а состояние души: грусть, надежда, мечтательность, тихая радость или задумчивая печаль.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 Жуковского текут плавно и спокойно, без резкой разговорности. Даже простая мысль у него звучит как тихое размышление или доверительное признание.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использует инверсию, восклицания и вопросы. Эти приёмы делают речь живой, но не нарушают её мягкость и внутреннюю собранность.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 как основа лирического стиля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пейзажи у Жуковского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подчёркивает романтический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делает переживание видимым. Когда в стихе появляется дорога, лес или озеро, читатель чувствует не только красоту, но и настроение лирического героя.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Жуковского природа никогда не бывает просто фоном. Ночь, туман, луна и ветер помогают показать одиночество, ожидание и внутреннюю тревогу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параллельные конструкции задают ровный, напевный ритм. Благодаря им стих звучит спокойно и запоминается почти как песня.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— аллитерация и ассонанс — усиливает мягкость речи. Особенно заметны плавные согласные и созвучные гласные, которые делают строки певучими.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любит ласковые формы, уменьшительные оттенки и мягкие глаголы. Из-за этого его поэтическая речь кажется нежной, непрерывной и очень доверительной.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создающие музыкальность стиха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 на основе предложенного плана и анализа типичных образов лирики Жуковского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поэта появляются образы, связанные с тишиной, движением и внутренним переживанием.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природы и сна показывает: у Жуковского внешний мир почти всегда связан с чувствами человека.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встречаются у Жуковского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метафоры в лирике Жуковского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 Жуковского обычно не просто украшают текст, а сразу задают настроение. Слова вроде «тихий», «светлый» или «таинственный» помогают почувствовать тон стихотворения.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делают абстрактные чувства наглядными. Надежда может «светить», душа — «говорить», а воспоминание — будто «звучать» внутри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образное письмо помогает читателю понять сложные переживания без длинных объяснений. Чувство становится видимым, почти осязаемым.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эпитетов и метафор делает лирику Жуковского ясной по смыслу и особенно выразительной по настроению.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пейзажа к внутреннему выводу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характерная для элегий и баллад Жуковского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256" y="128552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Балладный язык: тайна и напряжение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сочетает высокий книжный тон, старинные слова и неожиданные повороты сюжета. Благодаря этому баллада звучит драматично и напоминает рассказ о важном испытании.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контрасты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баллады часто оказываются герои, связанные с чудесным, страшным или неизвестным. Их поступки и встречи создают напряжение и удерживают внимание до конца.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герои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у Жуковского строится на необычном событии или загадке. С самого начала читатель чувствует, что впереди его ждёт не повседневная история, а почти легенда.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Таинственный сюжет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Жуковский использует разные приёмы, но сохраняет мягкость и музыкальность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меняет форму высказывания, но у Жуковского остаются общими лиричность, музыкальность и внимание к настроению.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языка Жуковского в разных жанрах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Пейзажные детали и их смысл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путь и чувство одиночества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Жуковского дорога, луна и туман часто появляются рядом. Такой пейзаж не просто красив: он передаёт состояние человека, который ищет ответ и идёт к нему в тишине. Ночная сцена помогает почувствовать и тревогу, и надежду одновременно.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река как пространство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 и дальний берег у Жуковского напоминают о прошлом и о том, что ещё не случилось. Природа словно хранит воспоминания героя и мягко возвращает его к важным мыслям. Поэтому пейзаж звучит как часть внутреннего монолога.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луна в мире мечты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луна в его стихах создают спокойный, чуть таинственный свет. Он не ослепляет, а успокаивает и зовёт к мечте. Такие детали показывают, что красота природы у Жуковского тесно связана с душевным движением человека.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высокого стиля — уста, чело, взор, ланиты — придают стихам Жуковского торжественность и оттенок старинной поэтичности, делая речь более плавной и возвышенной.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глаголы и обороты, такие как внемлить или перст, помогают создать особую интонацию: она звучит спокойно, торжественно и чуть отстранённо от обычной разговорной речи.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часто соединяет такие слова с простыми и понятными выражениями. Благодаря этому текст остаётся живым: высокая лексика не мешает, а усиливает эмоциональную выразительность.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и книжная лексика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поэтических текстов Жуковского, использованных в презентации.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Жуковского эти приёмы часто работают вместе и усиливают друг друга.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эпитеты и звукопись: именно они создают мягкость, мелодичность и узнаваемый эмоциональный тон.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языка особенно заметны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как школа поэтического языка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с европейской поэзией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обращается к произведениям Гёте, Шиллера, Бюргера и других авторов. Перевод становится для него не учебным упражнением, а способом освоить новые темы, ритмы и образы.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возможностей русского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переводах он вводит в русскую поэзию романтические сюжеты, необычные интонации и более гибкую систему образов. Это помогает по-новому передавать чувство, настроение и движение мысли.
</a:t>
            </a:r>
            <a:endParaRPr lang="en-US" sz="1158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 самостоятельное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его переводы начинают восприниматься как полноценные художественные тексты. Жуковский не копирует оригинал буквально, а создаёт произведение, которое звучит естественно и по-русски.
</a:t>
            </a:r>
            <a:endParaRPr lang="en-US" sz="1184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 превращался в художественный текст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Жуковский перерабатывал иностранный текст, сохраняя смысл и создавая собственную поэтическую интонацию.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размер в поэзии Жуковского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 и хорей у Жуковского звучат плавно и спокойно. Благодаря этому стих напоминает тихую песню, а не резкую речь, и легко передаёт настроение размышления.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ритмические рисунки создают ощущение мягкого движения. Читатель как будто слышит спокойный шаг, течение времени или медленное приближение важной мысли.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ровность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Жуковского медленный и ровный ритм сам становится частью содержания. Он показывает внутреннее состояние героя так же ясно, как слова и образы.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звучание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у поэта помогает не только строить стих, но и передавать чувство. Ритм может звучать как грусть, ожидание, мечта или тихая радость, не называя их прямо.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строки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особенностей поэтов XIX века.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Жуковский открыл путь к поэзии XIX века.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стоит у истоков нового поэтического языка: его находки развили Пушкин и Лермонтов, каждый по-своему.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поэты нового времени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у Жуковского — это не просто отдых, а особое состояние, в котором человек приближается к памяти, тайне и скрытым желаниям. Через этот образ поэт показывает внутреннюю жизнь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рядом со сном соединяется с туманом, лунным светом и ночным пейзажем. Так возникает тихий мир, где особенно заметны хрупкость чувств и стремление к покою.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сна и мечты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язык Жуковского узнаваемым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 делает его стихи спокойными и доверительными. Даже когда в них звучит грусть, она передаётся без резкости, словно тихий разговор с самим собой.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создаёт особую музыку строки. Повторы, плавные согласные и протяжные гласные помогают услышать не только смысл, но и настроение текста.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у Жуковского часто становятся символами. Ночь, туман, луна и дорога говорят о памяти, ожидании и пути человека к себе.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 и эмоциональные повторы придают стихам благородство и выразительность. Благодаря этому его поэзия легко узнаётся даже по нескольким строкам.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Жуковского сегодня?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показал, что стих может передавать не только событие, но и тонкое движение души. Его поэзия учит слышать смысл в интонации, образах природы и музыкальном звучании слова.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2026-05-23T00:58:04Z</dcterms:created>
  <dcterms:modified xsi:type="dcterms:W3CDTF">2026-05-23T00:58:04Z</dcterms:modified>
</cp:coreProperties>
</file>