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как работает связное высказывание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предложения становятся цельным текстом?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понимать текст в 7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 помогает точно читать, пересказывать и писать. На уроках семиклассники учатся находить тему и главную мысль, видеть абзацы, определять тип речи и замечать, как предложения связаны между собой.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текста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предложения вокруг общего содержания. Все его части относятся к одному предмету речи, поэтому читатель легко понимает, о чём идёт речь и зачем автор это сообщает.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 тексте не стоят отдельно: они соединяются по смыслу и грамматически. Благодаря этому мысль развивается последовательно, без резких скачков и непонятных переходов.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темы, у текста есть основная мысль. Она показывает, что именно хотел подчеркнуть автор, какое отношение к событию, предмету или явлению он стремится передать читателю.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Цельность и 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текста есть связность, цельность и завершённость, его легко воспринимать. Набор отдельных предложений без этих признаков ещё не образует полноценное речевое высказывание.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текст строится как целое с началом, основной частью и завершением. Такая последовательность помогает постепенно раскрывать содержание и доводить высказывание до логического итога.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набора предложений к тексту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отличить текст от случайного набора фраз.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основная мысль текста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читала текст о школьной жизни и сразу поняла: тема очень широкая. В нём говорилось о уроках, переменах и дружбе, но главное было не это, а старание и ответственность. Именно эта мысль объединяла все примеры.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говорит школьный рассказ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заметке о походе тема была обозначена через слово «лес». Однако автор хотел показать не просто место действия, а радость совместного труда и умение замечать красоту природы. Ключевые слова помогли раскрыть именно эту мысль.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меняет смысл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ребята сравнили два текста об одном событии. Первый только перечислял факты, а второй объяснял, чему учит случай. Так стало ясно: тема может быть одинаковой, но основная мысль делает высказывание по-настоящему содержательным.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точный ответ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текста: части и их роль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читателю заранее ожидать развитие мысли и легче следить за содержанием.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занимает больше всего места, потому что именно она раскрывает главную информацию.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материалу для 7 класса: вступление 20%, основная часть 60%, заключение 20%.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03508"/>
            <a:ext cx="4007700" cy="17386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речи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речи различаются по вопросу, цели и набору характерных признаков.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определяется задачей текста: сообщить событие, описать предмет или объяснить мысль.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русского языка, 7 класс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как часть текста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выделяет небольшую смысловую часть текста. Он помогает читателю заметить, где начинается новая мысль и как меняется направление разговора, не теряя общего содержания.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абзаца обычно раскрывается один смысловой фрагмент. Поэтому предложения в нём связаны особенно тесно и работают на одно общее сообщение, а не на несколько разных 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абзацы часто совпадают с частями рассуждения, описания или повествования. Такое деление облегчает чтение, потому что каждая часть текста становится более заметной и понятной.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структура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абзацы расставлены правильно, текст легче читать, пересказывать и анализировать. Читатель быстрее замечает переходы мысли и лучше понимает, как построено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в тексте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помогает удерживать тему. Если в тексте несколько раз упоминается один и тот же предмет, читателю легче следить за мыслью и не терять связь между предложениями.
</a:t>
            </a:r>
            <a:endParaRPr lang="en-US" sz="1171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«он», «она», «это», «они» заменяют уже названные слова и избавляют текст от лишних повторов. Благодаря им речь становится более естественной и плавной.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показывают, как связаны события и мысли: причина, следствие, время, противопоставление. Они помогают читателю понять логику текста и последовательность развития высказывания.
</a:t>
            </a:r>
            <a:endParaRPr lang="en-US" sz="1126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 смыслу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похожим значением могут соединять предложения не хуже повторов. Например, «сначала» и «потом» подсказывают порядок действий, а близкие по смыслу слова удерживают общую линию текста.
</a:t>
            </a:r>
            <a:endParaRPr lang="en-US" sz="1126" dirty="0"/>
          </a:p>
        </p:txBody>
      </p:sp>
      <p:sp>
        <p:nvSpPr>
          <p:cNvPr id="15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назвать тот же предмет по-новому: «дорога» — «путь», «смелый» — «храбрый». Такие замены сохраняют смысл и делают текст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 учебных текстах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сочетаются несколько средств связи сразу, поэтому мысль остаётся ясной даже в длинных объяснениях.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местоимения и повторы: они удерживают тему. Остальные средства помогают уточнять логику и переходы между частями.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учебных текстов 7 класса, составленная по типичным языковым средствам связи.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как тип текста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события развиваются по порядку. Автор показывает, что произошло после первого действия, и использует слова, которые помогают удержать последовательность: потом, затем, после этого.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строятся рассказ, новость, дневниковая запись и сообщение о событии. В них особенно заметны глаголы действия и слова времени, которые связывают части текста.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 событие с исходной точки: кто-то что-то делает, куда-то идет или с чем-то сталкивается. Именно здесь читатель понимает, о каком действии пойдет речь дальше.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завершении действие приходит к результату. Здесь важно показать итог события, чтобы у текста появилась завершенность и читатель понял, чем все закончилось.
</a:t>
            </a:r>
            <a:endParaRPr lang="en-US" sz="11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как тип текста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читателя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не просто называет признаки, а вызывает у читателя чувство: удивление, спокойствие, радость или тревогу. Поэтому в нем важны точные и выразительные слова.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природы перечисляются особенности местности, погоды, звуков и красок. Такие детали помогают создать образ весеннего леса, тихого озера или зимнего двора.
</a:t>
            </a:r>
            <a:endParaRPr lang="en-US" sz="111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 характер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портрете важно не только внешнее сходство, но и настроение героя. Через черты лица, взгляд, позу и одежду можно передать характер и отношение автора.
</a:t>
            </a:r>
            <a:endParaRPr lang="en-US" sz="111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показывает, как выглядит предмет, человек или явление. Автор обращает внимание на цвет, форму, размер, детали и общее впечатление, чтобы читатель ясно представил изображаемое.
</a:t>
            </a:r>
            <a:endParaRPr lang="en-US" sz="10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как тип текста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Тезис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начинается с главной мысли, которую нужно доказать. Автор сразу обозначает свою позицию или отвечает на вопрос, чтобы читателю было понятно направление размышления.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формулируется итог: что следует из сказанного. Вывод помогает завершить рассуждение и показывает, что автор не просто размышлял, а пришел к обоснованному результату.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приводятся причины, примеры и объяснения. Для этой части особенно важны слова потому что, поэтому, так как, которые показывают связь между мыслью и доказательством.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Где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встречается в объяснении правил, ответах на вопросы, обсуждении поступков и явлений. Этот тип речи нужен, когда важно не только сказать, но и объяснить почему.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текст встречается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текст чаще всего нужно не только читать, но и пересказывать, сравнивать, находить в нем главное и объяснять выбор языковых средств.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у учебных текстов, значит именно они чаще всего помогают учиться и проверять понимание. Остальные виды дополняют обучение разными способами.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презентации, составлено по учебной классификации текстов; дата не требуется.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 цифровой среде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в мессенджерах тоже являются текстом. В них особенно важны ясность, точность и умение писать без лишних слов, чтобы адресат быстро понял смысл.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Электронные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письмах важно соблюдать тему, обращение и порядок изложения. Даже короткое письмо становится понятнее, если мысли расположены последовательно и без пропусков.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Посты и комментарии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 соцсетях и комментарии должны быть связными и уместными. Заголовок, абзацы и выделения помогают сделать мысль заметной и удобной для чтения.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Заметки и 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заметки, планы и списки помогают быстро выделить главное. Такой формат особенно удобен, когда нужно запомнить информацию или подготовиться к уроку.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создания связного текста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 помогает сохранить тему, логику и точность высказывания.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тексте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нарушения мешают тексту быть связным и 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нарушением связи и последовательности. Если следить за темой, порядком и делением на части, текст становится понятнее и легче для чтения.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«Текст»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498325"/>
            <a:ext cx="267600" cy="267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575" y="1525085"/>
            <a:ext cx="267600" cy="214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1925" y="1498325"/>
            <a:ext cx="267600" cy="267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498325"/>
            <a:ext cx="267600" cy="267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5894" y="1484375"/>
            <a:ext cx="258563" cy="295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текст внимательно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проверяет, насколько текст понят. Если можно передать его смысл своими словами, значит, тема, главная мысль и содержание были прочитаны внимательно.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следить, как одна часть переходит в другую. Так легче увидеть логику текста, его структуру и связь между отдельными микротемами.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слова нужно уточнять по контексту или словарю. Это помогает не потерять смысл части текста и избежать ошибок при пересказе или ответе.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показывают, что в тексте главное. Если их выделить, легче понять основную мысль и заметить, как развиваются микротемы в разных абзацах.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стоит с заголовка: он подсказывает тему и помогает настроиться на чтение. Уже по нему можно предположить, о чем пойдет речь в 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 основа общения и обучения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Передача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сохраняет и передает сведения от человека к человеку. Благодаря ему можно сообщать правила, объяснения, инструкции и важные наблюдения, не находясь рядом.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Учебная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текст встречается в заданиях, упражнениях, изложениях и сочинениях. Он помогает учиться рассуждать, пересказывать, сравнивать и точно выражать свои мысли.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Общение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письма и комментарии позволяют общаться, даже если собеседники далеко друг от друга. Для такого общения особенно важны понятность и вежливость.
</a:t>
            </a:r>
            <a:endParaRPr lang="en-US" sz="1166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Развитие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создание текстов обогащают словарь, учат строить фразы и связывать предложения. Эти умения нужны не только на русском языке, но и на других предметах.
</a:t>
            </a:r>
            <a:endParaRPr lang="en-US" sz="1137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Навык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понимать текст помогает в магазине, в интернете, в расписании, в инструкции и в новостях. Поэтому работа с текстом полезна и в школе, и в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тему, мысль и логическую связь, поэтому делает речь понятной и завершенной. Чем лучше ученик видит его строение и средства связи, тем точнее читает, пишет и рассуждает.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думать и говорить ясно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2026-05-28T08:58:55Z</dcterms:created>
  <dcterms:modified xsi:type="dcterms:W3CDTF">2026-05-28T08:58:55Z</dcterms:modified>
</cp:coreProperties>
</file>