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Political Correctness in Speech: Why It Matters in English Lessons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 словах, точность смысла и ответственность в английской речи.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Modern English Learned to Be More Careful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среде political correctness стало заметным во второй половине XX века, когда общество всё чаще пересматривало язык описания пола, расы, инвалидности и социального статуса.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as a Social Tool in English Communication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создают оценку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слово передаёт не только факт, но и отношение к человеку. Одно неудачное выражение может добавить насмешку, пренебрежение или скрытую дискриминацию в нейтральную по смыслу фразу.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Нейтральность повышает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говорящий выбирает нейтральную лексику, сообщение становится яснее и меньше зависит от эмоций. Это особенно важно в школьной переписке, обсуждениях на уроке и при анализе текстов.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формулировка в разных ситуациях может звучать по-разному: как обычное описание, шутка или оскорбление. Поэтому semantic accuracy в английском всегда связана с пониманием контекста.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выражения не отменяет речевой ответственности. В современном английском важно говорить так, чтобы критиковать идею, а не унижать человека или целую группу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English Replacements for Neutral Speech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человеке, а не ярлыке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person with a disability звучит уважительнее, чем грубые обозначения. Она смещает внимание с ограничения на личность и помогает избегать унизительного тона в разговоре.
</a:t>
            </a:r>
            <a:endParaRPr lang="en-US" sz="1358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без насмешки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older people или elderly people are used carefully звучат нейтрально, если речь идёт о возрасте. Они не несут насмешливой оценки и подходят для вежливого общения.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обучения без 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ярлыков non-native speaker или learner of English помогают говорить точно и корректно. Такие формулировки описывают уровень владения языком, а не ценность человека.
</a:t>
            </a:r>
            <a:endParaRPr lang="en-US" sz="1356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человек в коллективе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newcomer лучше подходит, когда нужно назвать нового участника группы или класса. Оно нейтрально, не звучит чуждо и не создаёт лишнего разделения между людьми.
</a:t>
            </a:r>
            <a:endParaRPr lang="en-US" sz="13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97249"/>
            <a:ext cx="3887700" cy="21439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Incorrect and Correct English Expressions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нейтральная форма сохраняет смысл и снижает риск унижения.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корректная форма точнее описывает реальность и уменьшает риск оскорбления или исключения.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нормы употребления в английском языке и общие принципы нейтральной лексики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61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16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5844" y="1180190"/>
            <a:ext cx="309900" cy="247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Social Groups Are Most Often Mentioned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 гендер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особенно чувствительны слова, связанные с гендером и ролями. Нейтральные формулировки помогают обсуждать людей без стереотипов и не превращать особенности в оценку.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Национальность и раса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происхождения и расы требуют особой точности. Неудачное слово может усилить предвзятость, поэтому в учебной и публичной речи выбирают нейтральные и проверенные варианты.
</a:t>
            </a:r>
            <a:endParaRPr lang="en-US" sz="1193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обозначения часто становятся источником насмешки или снисходительности. Поэтому важно различать обычное описание и выражение, которое создаёт ощущение пренебрежения или шутки за счёт человека.
</a:t>
            </a:r>
            <a:endParaRPr lang="en-US" sz="115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инвалидность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здоровья особенно уязвимы для грубых ярлыков и сленга. Корректная лексика делает высказывание человечнее и показывает, что говорящий видит личность, а не диагноз.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материальное положение и миграционный опыт тоже становятся объектом стереотипов. Нейтральный язык помогает говорить о различиях без насмешки, давления и искусственного разделения на «своих» и «чужих».
</a:t>
            </a:r>
            <a:endParaRPr lang="en-US" sz="11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Check Whether a Phrase Is Politically Correct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оценки высказывания перед устным ответом, письмом или обсуждением на 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Conflictual Language Appears Most Often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резкая лексика чаще возникает там, где сообщение короткое, эмоциональное и рассчитано на быстрый отклик.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политические споры усиливают конфликтность; в школе риск выше в переписке, чем в формальном ответе.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 типичным коммуникативным ситуациям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Teenagers Need This Topic in English Learning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цифровая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постоянно видят английский в мемах, комментариях и чатах. Именно поэтому важно понимать, где шутка остаётся шуткой, а где начинает звучать как оскорбление.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регистры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отличать formal and informal register и выбирать уместный стиль в письме, ответе у доски и переписке. Это делает речь точнее и убедительнее.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прагматики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звучать нейтрально, грубо или иронично в зависимости от намерения. Умение считывать прагматику особенно важно при чтении и обсуждении текстов на английском.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лексика снижает риск ненужной грубости в учебной и цифровой среде. Это укрепляет доверие в классе и помогает говорить смелее, но без ущерба для 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Political Correctness and Freedom of Speech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запрет, а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корректность не требует отказываться от мнения. Она лишь задаёт способ выражения, при котором можно критиковать идеи, не унижая людей и группы.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уважение совместимы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контексте эти ценности не противоречат друг другу. Сильная аргументация остаётся возможной, если говорящий выбирает точные и вежливые формулировки.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проходит в тоне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начинается там, где спор переходит в ярлык, насмешку или обобщение. Тогда речь уже не обсуждает явление, а атакует личность или сообщество.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это особенно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занятиях английского языка эта тема учит спорить содержательно, не переходя на оскорбления. Так формируется культура дискуссии, полезная и в школе, и вне её.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неосторожной речи в школе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резкая реплика может изменить атмосферу в классе и повлиять на участие ученика в обсуждениях и совместной 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 — рост конфликтов и падение доверия, а дальше нарушается и учебная активность.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обобщающая схема по типичным школьным ситуациям, 2025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закреплялась в образовании и медиа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1970–1980-е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среде political correctness стала заметным общественным понятием на фоне движений за гражданские права, феминизма и прав людей с инвалидностью.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 — 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медиа усилили внимание к языку: обсуждаются самообозначение групп, контекст высказывания и граница между критикой идеи и унижением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1990–2000-е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уважительные формулировки постепенно вошли в учебники, редакционные стандарты, новостные тексты и публичные выступления, особенно в спорных социальных 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ошибки и их эффект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замена меняет тон высказывания, снижает риск унижения и делает английскую речь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формулировка не смягчает смысл, а делает его точнее и социально безопаснее.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примеров на основе норм современного английского языка, 2025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чём критикуют политическую корректность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Излишний формализм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считают, что стремление к безупречно нейтральной речи иногда делает высказывания тяжеловесными и неестественными, особенно в живом общении и обсуждении сложных 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сказать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претензия связана с самоцензурой: говорящий может избегать честной оценки или сложного вопроса, опасаясь нарушить нормы и быть неправильно понятым.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границах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среде особенно важно отличать уважение от давления: литература, дискуссия и анализ социальных проблем требуют точности, но не отменяют право на аргументированное 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переформулировать фразу уважительно и точно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сохранить смысл сообщения и убрать лишнюю резкость в английской речи.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723" y="1638300"/>
            <a:ext cx="1326555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560" y="1638300"/>
            <a:ext cx="1326555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выбранное сообществом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тексте редактор удаляет устаревшее обозначение и ставит нейтральную форму, потому что именно она соответствует самообозначению группы. Такая правка выглядит небольшой, но меняет отношение читателя к человеку, о котором идёт речь.
</a:t>
            </a:r>
            <a:endParaRPr lang="en-US" sz="1175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словарь не успевает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открыт текст, где старое слово подчёркнуто красным, а рядом появляется современный вариант. Это напоминает, что нормы живут не только в правилах, но и в том, как люди называют себя сами.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ярлыка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фрагменте автор заменяет обобщающее название на формулу, которую предпочитает сообщество. В результате текст остаётся ясным, но перестаёт звучать как чужая оценка и становится более уважительным и аккуратным.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группы сами выбирают своё название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английская лексика со временем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особенно заметны в публичной речи, где быстрее закрепляются новые нормы и ослабевают слова с устаревшими коннотациями.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движется в сторону большей нейтральности: образование и медиа ускоряют этот процесс, но он остаётся постепенным.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иллюстративная динамика на основе общих тенденций современного английского языка, 2025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656" y="3032075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4306" y="303207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различается корректная речь в англоязычных странах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американском английском особенно заметно внимание к inclusive language: часто уточняют роль человека, избегают обобщающих ярлыков и внимательно относятся к названиям групп в публичной речи.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канадской речи сильнее выражена чувствительность к культурному разнообразию и к формулировкам, связанным с идентичностью, миграцией и правами различных сообществ.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вариант нередко звучит более сдержанно, но тоже требует точности: устаревшие обозначения могут восприниматься резко, особенно в официальном и образовательном контексте.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австралийском английском важны местные нормы вежливости и контекст общения: одно и то же слово может звучать привычно в разговоре, но неуместно в школьном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корректно в школьной среде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 имени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переписке, на уроке и в проектах важно использовать точное имя человека и не заменять его прозвищем, которое он не выбирал и которое может задевать.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на английском лучше выбирать простые и уважительные обороты, которые передают мысль без лишней резкости, даже если речь идёт о споре или несогласии.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местоимениям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обозначил предпочитаемые местоимения, их следует учитывать: это не формальность, а знак внимания к личной идентичности и границам собеседника.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без уязвимости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 классе допустима только тогда, когда она не строится на национальности, внешности, возрасте или здоровье; иначе юмор быстро превращается в давление.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речь — это навык, а не формальность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корректность помогает говорить точно, вежливо и ответственно, не теряя свободы мысли. Для старшеклассника это важная часть современной коммуникативной культуры и языковой зрелости.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2026-05-31T14:49:26Z</dcterms:created>
  <dcterms:modified xsi:type="dcterms:W3CDTF">2026-05-31T14:49:26Z</dcterms:modified>
</cp:coreProperties>
</file>