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строк, строгий ритм и сильные чувства — так звучит сонет.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Сонеты: строгая форма и живые чувства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сонета сквозь века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родился в Италии, прошёл через Возрождение, получил разные национальные формы и вошёл в русскую поэзию как знак мастерства.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сонета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всегда строится на 14 строках, поэтому мысль в нём должна быть предельно собранной и точной.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текст делится на две смысловые части: сначала развивается тема, затем она получает новое освещение или вывод.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жанра — поворот мысли, когда настроение, оценка или смысл внезапно меняются ближе к середине или финалу.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20847"/>
            <a:ext cx="4598400" cy="1453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сонета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самых известных моделей помогает увидеть, как одна форма по-разному звучит в разных традициях.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модели сохраняют 14 строк и цельность мысли, но по-разному ведут к финалу: через плавное развитие или через яркую развязку.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литературоведческая традиция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и образ идеальной любви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Лаура как образ памяти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сонетах Петрарки Лаура становится не только любимым человеком, но и символом прекрасного, к которому поэт возвращается снова и снова. Через её образ он говорит о надежде, утрате и силе воспоминания.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и размышление
</a:t>
            </a:r>
            <a:pPr algn="l" indent="0" marL="0">
              <a:lnSpc>
                <a:spcPct val="90000"/>
              </a:lnSpc>
              <a:buNone/>
            </a:pPr>
            <a:r>
              <a:rPr lang="en-US" sz="153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не ограничивается признанием в любви. Его стихи соединяют личное переживание с вопросами о времени, красоте и человеческой жизни, поэтому звучат и как исповедь, и как философское размышление.
</a:t>
            </a:r>
            <a:endParaRPr lang="en-US" sz="1536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ставшая образцом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«Канцоньере» объединил более трёхсот стихотворений и надолго определил, каким может быть любовный сонет. В нём частное чувство превращается в пример для всей европейской поэзии.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Рифмовка в сонете: сравнение схем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модели одинаковы по объёму, но по-разному организуют движение мысли и интонацию.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сонет звучит плавнее, а английский чаще завершает мысль резким и запоминающимся финалом.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литературоведческая традиция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1225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912585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5840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34263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6787" y="4191700"/>
            <a:ext cx="19792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как строгая творческая форма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число строк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работает в очень ограниченном объёме: 14 строк заставляют заранее продумывать каждую мысль и не оставляют места для случайных слов.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формы и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интересен тем, что строгая композиция не мешает чувствам. Напротив, она помогает сделать переживание собранным и ясным.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форме особенно важны меткие выражения, точные сравнения и удачно выбранные образы, потому что каждая строка работает на общий замысел.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сонете ценится момент, когда мысль меняет направление. Такой поворот делает текст живым и заставляет читателя перечитать его внимательнее.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Запоминающийся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строки должны звучать особенно сильно: именно они собирают всё стихотворение в единое целое и оставляют у читателя яркое впечатление.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сонете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типичное движение от темы к выводу в классическом сонете.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создал 154 сонета, и каждый из них показывает, как короткая форма может вместить сложные чувства. Его стихи читаются как разговор о жизни, а не только как признание в любви.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Сонеты Уильяма Шекспира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многих сонетов стоят время, красота, дружба, ревность и страх утраты. Эти темы делают тексты близкими даже современному читателю, потому что они понятны без специальных знаний.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часто подводит мысль к сильному завершению в последних двух строках. Такое двустишие может усилить сказанное ранее или неожиданно повернуть смысл в другую сторону.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английский сонет у Шекспира звучит энергично и завершённо. В нём особенно заметно, как один точный финал меняет впечатление от всего стихотворения.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в русской поэзии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и Анненский: разные интонации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Валерий Брюсов ценил сонет как форму мастерства и тщательно выстраивал его композицию. Иннокентий Анненский наполнял сонет тонкой психологической интонацией, делая его более личным и внутренне напряжённым.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ясность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использовал сонетную логику, чтобы строить лирику чётко и выразительно. В его стихах важно, как мысль развивается и приходит к точному завершению.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482" y="1733225"/>
            <a:ext cx="4146535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как разные поэты помогли сонету стать международной формой.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развивался в разных странах, сохраняя узнаваемую форму и приобретая новые темы и интонации.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мировой литературы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9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авторы и их вклад в развитие сонета
</a:t>
            </a:r>
            <a:endParaRPr lang="en-US" sz="28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00" y="1689200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8850" y="1689200"/>
            <a:ext cx="323400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3525" y="1689200"/>
            <a:ext cx="24255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7138" y="1689200"/>
            <a:ext cx="36382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1600" y="1689200"/>
            <a:ext cx="32340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встречаются в сонетах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сонет говорит о сильном личном чувстве: восхищении, верности, разлуке или надежде. Такая тема делает короткое стихотворение эмоционально насыщенным и понятным читателю.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красоты в сонетах помогают показать внешнее и внутреннее совершенство, которое часто связано с восхищением человеком, природой или искусством.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часто размышляет о быстротечности жизни, переменах и старении. Эта тема придаёт стихам серьёзность и заставляет задуматься о ценности каждого мгновения.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сонете сохраняет чувства, лица и события, которые нельзя вернуть. Через неё поэт показывает, как слово может удержать то, что уходит.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— роза, зима, весна, свет — помогают передать настроение и сделать сложную мысль наглядной, ясной и запоминающейся.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сонетов встречаются чаще всего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объединяет личные переживания и общие для всех людей вопросы, поэтому его темы легко узнаются в разных эпохах.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чувства, а затем — размышления о времени и утрате; именно универсальность поддерживает интерес к жанру.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обобщение по школьной литературоведческой традиции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учит замечать, как ритм, рифма и порядок строк помогают поэту строить мысль. Ученики видят, что форма в стихотворении не случайна.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объём позволяет внимательно разбирать каждую строку, сравнивать начало и финал, находить смысловой поворот и понимать, как меняется настроение текста.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развивает точность речи и читательскую наблюдательность: в небольшом стихотворении нужно увидеть и образ, и тему, и авторскую оценку.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сонет важен на уроках литературы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стиха в сонете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сонета создают размер, рифма и паузы. Когда строки звучат плавно и ритмично, читатель легче улавливает настроение и логическое движение мысли.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дают повтор звуков, точные слова и финальный перелом интонации. Благодаря этому сонет воспринимается как цельное и очень собранное стихотворение.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сонета через века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формы от первых итальянских опытов до современной школы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 делают сонет узнаваемым и заставляют поэта особенно точно выбирать каждое слово.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мировой литературы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 строгая форма помогает сосредоточить мысль, поэтому сонет часто заканчивается ярким и запоминающимся выводом.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и другие короткие жанры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занимает среднее место между очень краткими и более развёрнутыми лирическими формами.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особенность не только в объёме, но и в строгом порядке частей, который помогает точно выстроить мысль.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сравнение по литературоведческой традиции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сонеты продолжают писать на разных языках, потому что эта форма помогает тренировать точность выражения, чувство ритма и умение завершать мысль красиво.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встречается в конкурсах, учебных заданиях и авторских сборниках. Он остаётся удобной формой для короткого, но серьёзного высказывания о чувствах и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сонету не исчезает, потому что он сочетает традицию и свободу: правила остаются строгими, а тема и интонация могут быть очень разными.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звучание сонета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Сонет: маленькая форма с большой историей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прошёл длинный путь от средневековой Италии до современного класса и сохранил главную силу: в 14 строках он умеет говорить о самом важном точно и выразительно.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2026-05-19T05:39:26Z</dcterms:created>
  <dcterms:modified xsi:type="dcterms:W3CDTF">2026-05-19T05:39:26Z</dcterms:modified>
</cp:coreProperties>
</file>