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Events in English: как рассказывать о событиях по-английски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кратко и понятно рассказывать о событиях на английском.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событиях по-английски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отвечать устно, пересказывать текст и говорить о школьной жизни, поездках и праздниках, используя время, место, участников, действия и простые прошедшие формы.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рассказа о событии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указать, когда произошло событие: yesterday, last week, on Monday. Без времени рассказ звучит слишком общо и может быть непонятно слушателю.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сказать, кто был вовлечён: our class, my friend, the teacher, the team. Так слушатель понимает, кто именно выполнял действия и почему.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называют, где всё случилось: at school, in the park, at the museum, in the classroom. Это помогает сразу представить ситуацию и выбрать нужные слова.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 итог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 рассказ главное событие и его результат: what happened and how it ended. Для школьного уровня лучше использовать короткие предложения, чтобы мысль звучала ясно.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сообщение о событии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сделать рассказ логичным и не пропустить важные детали.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место: слова, которые делают рассказ точным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3138" y="106367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обозначения времени удобно использовать yesterday, today, last week, on Monday. Они сразу показывают, когда произошло событие, и делают сообщение более точным.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04216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дня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in the morning, after lessons, during break помогают уточнить часть дня. Такие выражения особенно полезны в рассказах о школьных делах и повседневных ситуациях.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35297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места часто подходят school, classroom, park, museum, sports hall, home. Эти слова создают понятную картину и помогают слушателю представить, где развивались события.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66380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on Sunday, at 3 o’clock, after lessons делают рассказ конкретнее. Чем точнее указаны время и место, тем легче понять ход события без дополнительных вопросов.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197459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двор, часы и календарь помогают быстро запомнить тему времени и места. Такие образы удобно связывать с устным ответом и коротким пересказом.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5048"/>
            <a:ext cx="202200" cy="16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события и слова для их обозначения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ученик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pupil, student и my friend подходят, когда важно назвать одного участника. Иногда достаточно имени, если именно этот человек влияет на смысл рассказа.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участник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teacher помогает показать, кто руководил действием, объяснял задание или проверял работу. Роль взрослого часто важна для понимания школьного события.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команды или класса удобно использовать our class, classmates, team, family, friends. Такие выражения позволяют не перечислять всех по отдельности и сохраняют краткость.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Посетители и гости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visitors and guests подходят, когда в событии участвуют приглашённые люди. Они помогают точнее описать праздник, экскурсию или школьное мероприятие.
</a:t>
            </a:r>
            <a:endParaRPr lang="en-US" sz="10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рассказ о событии понятным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элементы особенно важны в коротком сообщении. Без действия и результата рассказ теряет смысл, даже если указаны время и место.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опорами для понимания остаются действие и итог; остальные элементы уточняют и связывают рассказ.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6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мнение и эмоция в английском рассказе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высказываний помогают не смешивать проверяемую информацию и личное отношение.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сообщает событие, мнение оценивает его, а эмоция показывает реакцию. Вместе они делают рассказ живым, но не размывают точность.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для последовательности событий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46867" y="1848609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и next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и next связывают промежуточные действия. С ними рассказ звучит естественно и не превращается в набор отдельных предложений без логики.
</a:t>
            </a:r>
            <a:endParaRPr lang="en-US" sz="1081" dirty="0"/>
          </a:p>
        </p:txBody>
      </p:sp>
      <p:sp>
        <p:nvSpPr>
          <p:cNvPr id="11" name="Text 3"/>
          <p:cNvSpPr txBox="1"/>
          <p:nvPr/>
        </p:nvSpPr>
        <p:spPr>
          <a:xfrm>
            <a:off x="446867" y="260707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that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that удобно использовать, когда нужно продолжить описание после ещё одного события. Эта связка особенно полезна в рассказах о школьном дне или поездке.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446867" y="1090150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first показывает начало цепочки действий. Оно помогает сразу задать порядок и подготовить слушателя к следующему шагу в рассказе.
</a:t>
            </a:r>
            <a:endParaRPr lang="en-US" sz="1081" dirty="0"/>
          </a:p>
        </p:txBody>
      </p:sp>
      <p:sp>
        <p:nvSpPr>
          <p:cNvPr id="13" name="Text 5"/>
          <p:cNvSpPr txBox="1"/>
          <p:nvPr/>
        </p:nvSpPr>
        <p:spPr>
          <a:xfrm>
            <a:off x="453989" y="339310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Later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Later помогает показать, что действие произошло чуть позже, но не обязательно сразу. Такое слово делает последовательность более гибкой и живой.
</a:t>
            </a:r>
            <a:endParaRPr lang="en-US" sz="1126" dirty="0"/>
          </a:p>
        </p:txBody>
      </p:sp>
      <p:sp>
        <p:nvSpPr>
          <p:cNvPr id="14" name="Text 6"/>
          <p:cNvSpPr txBox="1"/>
          <p:nvPr/>
        </p:nvSpPr>
        <p:spPr>
          <a:xfrm>
            <a:off x="453989" y="4179134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 завершает рассказ и подводит итог. С этим словом слушатель понимает, что история подошла к концу и можно перейти к результату.
</a:t>
            </a:r>
            <a:endParaRPr lang="en-US" sz="11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результат в рассказе о событии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отвечает на вопрос why и объясняет, почему событие произошло именно так. В английском языке для этого часто используют because и because of.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показывает, что случилось после причины. Союз so помогает связать две части и сделать рассказ понятным: одно событие ведёт к другому.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match was moved inside because it rained. The class was late, so the lesson started later. Такие предложения ясно показывают связь между событием и его итогом.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для событий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276200" y="199160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рассказа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глаголы действия делают рассказ живым и помогают увидеть, что происходило шаг за шагом. Вместо общих форм was и did лучше выбирать arrived, visited, started, finished и watched.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07278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историях часто нужны глаголы helped, opened, carried и won. Они подходят для рассказов о проектах, соревнованиях, дежурстве и праздниках, где важно показать конкретное действие.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38359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особенно полезны простые прошедшие формы, потому что они часто встречаются в ответах о вчерашнем дне, экскурсии или игре. Они делают рассказ грамматически правильным и понятным.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9443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повторов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одном тексте повторяется только was или did, сообщение звучит однообразно. Разные глаголы помогают избежать повторов и точнее передают последовательность событий, не перегружая предложение.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00522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ясно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глаголы, которые точно называют действие, чем заменять их длинными объяснениями. Тогда одноклассникам легче понять, что произошло, кто это сделал и чем всё закончилось.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эмоции чаще всего связаны с событиями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 рассказе обычно появляются рядом с важным моментом события, поэтому они помогают лучше представить реакцию участников и общий настрой истории.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школьных рассказах встречаются happy и excited: они связаны с приятными и яркими событиями. Меньше всего — disappointed, потому что такие случаи описывают реже.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типичным школьным ситуациям, 2025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полного рассказа о событии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устного ответа по ключевым вопросам о событии.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новостным сообщением и личным рассказом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25775" y="1437813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Новостное сообщение звучит нейтрально и сдержанно, потому что его цель — передать факты. Личный рассказ допускает более живую интонацию, эмоции и личную оценку происходящего.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5775" y="2259428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местоимения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личном рассказе часто встречаются I, we, my и our, а также слова, показывающие отношение к событию. В новостном сообщении такие формы используются реже, чтобы текст оставался более объективным.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5775" y="30810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Новостной текст обычно короче и точнее: он сообщает главное без лишних деталей. Личный рассказ может быть подробнее, если нужно показать впечатления, но порядок событий всё равно должен быть ясным.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5775" y="39026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для школы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заданий полезно различать formal style и informal style. Это помогает понять, когда нужен сухой пересказ фактов, а когда уместен более личный и эмоциональный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609" y="2300250"/>
            <a:ext cx="3187382" cy="284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 класса в музей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 понедельник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понедельник наш класс поехал в городской музей. Мы увидели старинные монеты, картины и модели зданий, а экскурсовод объяснил, как они связаны с историей города. В конце мы ответили на небольшой quiz и обсудили самые интересные экспонаты.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вне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класс посетил музей после обеда и слушал рассказ guide about old objects and paintings. Ученикам особенно понравились витрины с монетами и макеты домов. After the tour we completed a short quiz, so everyone remembered the main facts better.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3850" y="1163687"/>
            <a:ext cx="7576500" cy="15487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 подробный рассказ: чем они отличаются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детали меняют качество сообщения о событии.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Подробный вариант точнее, потому что включает время и место. Короткий рассказ годится как напоминание, но для устного ответа обычно нужны дополнительные детали.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составлено по учебным примерам рассказов о событиях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запутаться в длинном событии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время и место события. Это помогает сразу понять, когда и где всё произошло, и задаёт рамку для последующего рассказа.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опишите основные действия и участников. Если событие было длинным, делите его на короткие части и соединяйте их словами first, then и after that.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завершение сообщите результат или итог. Так рассказ звучит законченно: слушатель понимает, чем всё завершилось и почему событие было важным.
</a:t>
            </a:r>
            <a:endParaRPr lang="en-US" sz="1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событие лучше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 и неожиданные факты чаще всего остаются в памяти, потому что они выделяют событие среди обычных школьных дел и делают рассказ выразительнее.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признаками запоминающегося события выглядят unusual fact и clear result. Эмоции тоже важны, но без конкретики рассказ запоминается хуже.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типичным признакам запоминающихся событий, 2025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рассказах о событиях на английском языке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25423" y="111830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времени и 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назвать, когда и где произошло событие, рассказ становится слишком общим. Слушателю трудно представить ситуацию, а ответ выглядит неполным и менее убедительным.
</a:t>
            </a:r>
            <a:endParaRPr lang="en-US" sz="1101" dirty="0"/>
          </a:p>
        </p:txBody>
      </p:sp>
      <p:sp>
        <p:nvSpPr>
          <p:cNvPr id="11" name="Text 3"/>
          <p:cNvSpPr txBox="1"/>
          <p:nvPr/>
        </p:nvSpPr>
        <p:spPr>
          <a:xfrm>
            <a:off x="4773498" y="1118225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только was, did или went делает текст бедным и однообразным. Лучше использовать точные глаголы действия, чтобы показать, что именно происходило в каждом эпизоде.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477349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рассказ обрывается на середине, слушатель не понимает, чем всё закончилось. Итог особенно важен, потому что он завершает историю и связывает отдельные действия.
</a:t>
            </a:r>
            <a:endParaRPr lang="en-US" sz="1101" dirty="0"/>
          </a:p>
        </p:txBody>
      </p:sp>
      <p:sp>
        <p:nvSpPr>
          <p:cNvPr id="13" name="Text 5"/>
          <p:cNvSpPr txBox="1"/>
          <p:nvPr/>
        </p:nvSpPr>
        <p:spPr>
          <a:xfrm>
            <a:off x="42494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фактов и мнений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нужно отделять от оценки. Сначала сообщают проверяемую информацию, а затем при необходимости добавляют мнение или эмоцию, чтобы не исказить смысл события.
</a:t>
            </a:r>
            <a:endParaRPr lang="en-US" sz="1101" dirty="0"/>
          </a:p>
        </p:txBody>
      </p:sp>
      <p:sp>
        <p:nvSpPr>
          <p:cNvPr id="14" name="Text 6"/>
          <p:cNvSpPr txBox="1"/>
          <p:nvPr/>
        </p:nvSpPr>
        <p:spPr>
          <a:xfrm>
            <a:off x="424948" y="3785488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предложения без связок трудно читать и слушать. Лучше делить текст на короткие части и использовать first, then, after that и finally для ясного порядка.
</a:t>
            </a:r>
            <a:endParaRPr lang="en-US" sz="11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событиях по-английски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рассказ о событии отвечает на главные вопросы, идёт по понятному порядку и использует точные слова. Если различать факты, мнение и эмоции, говорить станет легче и увереннее.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2026-05-30T15:37:08Z</dcterms:created>
  <dcterms:modified xsi:type="dcterms:W3CDTF">2026-05-30T15:37:08Z</dcterms:modified>
</cp:coreProperties>
</file>