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и кризис традиционного общества Востока: основные темы и структура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влияние колониализма на восточные традиции и общественные трансформации.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в эпоху колониализма: исторический контекст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Восток оказался под давлением западных империй, что вызвало глубокие изменения в политике и культуре традиционных обществ, приведя к поиску новой идентичности и росту социального неравенства.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Колониализм: понятие и основные действующие стороны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колониализма и власть метрополий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представлял собой систему контроля одной страны над другой, выражающуюся в экономической эксплуатации и политическом управлении. Эта модель определила отношения между западными державами и восточными регионами.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Индия: пример доминирования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установила контроль над Индией и Бирмой, используя военные и административные механизмы для обеспечения своих экономических интересов и контроля над ресурсами региона.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России, Японии и Франции на восточной арене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влияла на Среднюю Азию и Кавказ; Япония контролировала Корею и Тайвань; Франция управляла Индокитаем и Сирией, формируя свои колониальные империи и меняя баланс сил в Азии.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политических структур и местного управления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институты власти, включая общины и касты, были упразднены или ослаблены под натиском колониальных правил и реформ.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Централизованная власть традиционных обществ становилась зависимой от решения внешних держав, теряя прежнюю самостоятельность и влиятельность.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Метрополии вводили собственные административные системы, заменяя местных правителей на назначенных чиновников и военных для прямого контроля.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воздействие колониализма на Восток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 и плантационная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державы ориентировали экономику регионов на добычу и экспорт сырья, что снизило разнообразие сельского хозяйства и усилило зависимость от метрополий.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 финансовая эксплуатация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Жесткие налоговые системы вынуждали крестьян к увеличению производства и при этом обедняли местное население, способствуя росту социальной нестабильности.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и 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перемены привели к миграции в города и за их пределы, вызвав демографические сдвиги и обострение проблем безработицы и бедности.
</a:t>
            </a:r>
            <a:endParaRPr lang="en-US" sz="10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традиционного общества на Востоке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аграрного уклада жизни, основанного на общинах и устойчивых семейных связях с минимальной социальной мобильностью.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Существовали сильные родовые структуры и иерархия, поддерживавшая стабильность и устойчивость общества в условиях изменений.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играла ключевую роль, формируя моральные нормы и регулируя повседневную жизнь через патриархальные традиции и институты.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культурные практики опирались на традиционные знания и ценности, передаваемые из поколения в поколение без влияния внешнего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семейных и религиозных связей под влиянием новых социальных и политических факторов, вызвавшее перемены в общественной морали.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грамотности и урбанизация, способствовавшие расширению кругозора и появлению новых социальных групп.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социального неравенства и падение традиционных династий ускорили процессы модернизации и изменили статус различных слоев населения.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кризиса традиционного общества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вторжения и применение силы для подавления сопротивления и закрепления контроля над территориями.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установления и удержания колониальной власти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неравных договоров, ограничивающих суверенитет и дающих метрополиям политические и экономические преимущества.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колониальных округов с назначенными администраторами для прямого управления и контроля над местным населением.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этнических и социальных общин, как в случае с разделением Бенгалии, для ослабления национального единства и усиления разделения.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последствия модернизации традиционного общества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интенсивного внедрения западных образовательных и хозяйственных моделей, снижая традиционные формы самоуправления.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социальной мобильности и создание новых социальных групп, включая англизированную интеллигенцию и буржуазию.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западной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населения активно сопротивляется изменениям, стремясь сохранить традиционные устои и обычаи.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западных и традиционных элементов приводит к конфликтам, но также стимулирует социальное и политическое развитие.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управленческих элит, образованных по западным стандартам, во главе с англизированной и образованной интеллигенцией.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власти и эволюция элит на Востоке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аристократия и местные правители теряют влияние, сталкиваясь с вызовами новой социальной структуры и политической реальностью.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Вопреки сотрудничеству с метрополиями, возникают внутренние конфликты между различными группами элиты за контроль и власть.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роли религии и традиционных институтов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колониальным господством традиционные религиозные институты утратили самостоятельность и влияние на общественную жизнь, уступая место новым государственным структурам и идеологиям.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Французском Алжире исламские суды оказались под контролем французских властей, что подрывало прежние правовые и религиозные автономии населения.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британцы ограничивали деятельность индуистских и исламских сообществ, снижая их политическую и культурную роль в пользу колониальной администрации.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образовательные системы постепенно вытеснялись западными школами, что снижало престиж духовенства и способствует разрыву с историческими обычаями.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перемены и кризис сельского хозяйства на Востоке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политика стимулировала переход к плантационному производству и монокультурам, что подрывало устойчивость мелких фермерств и традиционных аграрных общин.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продовольственной безопасности усилились, а обострившееся социальное расслоение между землевладельцами и крестьянами вызвало напряжённость и социальные конфликты.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налоговая система способствовала массовому отчуждению крестьянских земель, приводя к росту бедности среди сельского населения и миграции в города.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внедряли западные юридические нормы, заменяя традиционные системы права, что изменяло социальные отношения и подрывало национальные устои.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новые школы западного образца, где основным языком обучения становились английский, французский или голландский, что снижало значение местных языков.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поколение все чаще теряло связь с национальными традициями, усваивая европейские культурные и образовательные стандарты, влияющие на формирование новой идентичности.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Европеизация права, образования и языка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державы внедряли политику раскола этнических и религиозных общин для ослабления единства и упрощения контроля над колониями.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«разделяй и властвуй» в колониальной политике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британцы усугубляли конфликты между индусами и мусульманами, тем самым снижая потенциал совместного сопротивления колониальной власти.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во Вьетнаме использовала различия между этническими группами, что препятствовало формированию национального единства и затягивало процесс деколонизации.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и идеологии Востока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Национальный Конгресс: рождение национализма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1885 году в Индии был основан Индийский Национальный Конгресс как политическое движение, призывающее к реформам и независимости. Организация объединила различных социальных групп для борьбы против британского владычества.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Младотурецкое движение и реформы Османской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младотурецкое движение выступило за модернизацию и демократизацию Империи. Их усилия привели к революции 1908 года и попыткам реформировать управленческую систему.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4 мая в Китае: культурная и политическая трансформация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 войне 1919 года студенты в Пекине начали массовые протесты, требующие реформ и национального возрождения. Это движение способствовало распространению новых идей о демократии и национальной независимости.
</a:t>
            </a:r>
            <a:endParaRPr lang="en-US" sz="9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Протестные движения и революции как отклик на кризис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в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сипаев 1857 года стало одним из первых масштабных выступлений против британской колониальной власти, охватившим сотни тысяч повстанцев и демонстрируя широко распространённое недовольство.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Младотурецкая революция и реставрационные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Младотурецкая революция 1908 года вызвала реформы в Османской империи, направленные на обновление политической системы и укрепление национального государства в условиях внешнего давления.
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масштабы колониального господства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контролировала наибольшую часть азиатских колоний, особенно в Южной Азии. Япония расширила влияние в Восточной Азии в первой половине XX 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колониальных владений формировало разные пути экономического и политического развития регионов Азии.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данные ООН, 1945 год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в крупных азиатских мегаполисах выросли вдвое и втрое благодаря миграции из сел и развитию промышленности, что изменило традиционные модели заселения.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демографические перемены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традиционных укладов и утрата земли стали ключевыми причинами массового переселения населения в города в поисках работы и лучшей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занятости снизилась доля крестьян, выросло число промышленных рабочих и служащих, что стимулировало социальные изменения и формирование городского класса.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способствовал развитию инфраструктуры, образования и культурной жизни, но одновременно обострял городские социальные проблемы.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и новый городской облик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профессий, таких как журналисты и инженеры, отражало трансформацию экономики и общества в колониальных городах Востока.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массового гражданского самосознания и активность населения в общественной жизни стимулировали начало политических изменений и формирование национальной идентичности.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европейской литературы, западной моды и образования формировало уникальный городской стиль жизни и прокладывало путь к модернизации.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Колониализм: наследие и вызовы современности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преобразования коренным образом изменили общества Востока, породив парадоксы развития и идентичности. Это наследие продолжает влиять на политический и культурный ландшафт региона в XXI веке.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2026-05-11T06:09:05Z</dcterms:created>
  <dcterms:modified xsi:type="dcterms:W3CDTF">2026-05-11T06:09:05Z</dcterms:modified>
</cp:coreProperties>
</file>