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Жгутиконосцы и инфузории — строение, роль, разнообразие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протисты с разнообразием форм и важных функций в экосистеме.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открытия простейших — начало микробиологии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1674 году Антони ван Левенгук впервые увидел микроскопических организмов. Его открытия раскрыли удивительный мир простейших и заложили основы для науки микробиологии.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жгутиконосцы? Их основные признаки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 — главный орган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Жгутиконосцы передвигаются с помощью одного или нескольких длинных жгутиков, которые вращаются, создавая движение. Эти жгутики также помогают создавать ток воды вокруг клетки.
</a:t>
            </a:r>
            <a:endParaRPr lang="en-US" sz="996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клетки жгутиконосцев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обычно вытянутая и покрыта эластичной оболочкой — пелликулой. Внутри располагаются ядро и пищеварительная вакуоль для переработки веществ.
</a:t>
            </a:r>
            <a:endParaRPr lang="en-US" sz="1062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внешнего вида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тела жгутиконосцев варьируется от простых шарообразных до удлинённых, с разной толщиной пелликулы, что влияет на гибкость и способы движения.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представители жгутиконосцев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Эвглена зелёная — фотосинтезирующий протист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Эвглена встречается в пресных водоёмах и умеет использовать свет для питания, а при его недостатке — поглощать органические вещества.
</a:t>
            </a:r>
            <a:endParaRPr lang="en-US" sz="926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Трипаносома — опасный паразит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вызывает сонную болезнь у человека, передаётся мухой цеце и поражает нервную систему, что делает её важным объектом медицинских исследований.
</a:t>
            </a:r>
            <a:endParaRPr lang="en-US" sz="926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Лямблия — возбудитель кишечных заболеваний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Лямблии заражают кишечник человека через загрязнённую воду или пищу, вызывая неприятные симптомы и требуя внимательного лечения.
</a:t>
            </a:r>
            <a:endParaRPr lang="en-US" sz="915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Уникальное строение эвглены зелёной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 и светочувствительный глазок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Эвглена оснащена одним жгутиком для движения и стигмой — органом, чувствительным к свету, позволяющим ориентироваться и находить свет для фотосинтеза.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и фотосинтез
</a:t>
            </a:r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хлоропластов эвглена преобразует солнечный свет в энергию, тем самым синтезируя органические вещества, что необычно для одноклеточных.
</a:t>
            </a:r>
            <a:endParaRPr lang="en-US" sz="1088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Контрактильная вакуоль и обмен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Специальная вакуоль удаляет излишки воды из клетки, поддерживая её внутренний баланс, что необходимо для жизни в пресной воде.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питания жгутиконосцев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виды, например эвглена, осуществляют автотрофное питание через фотосинтез, используя солнечный свет для выработки органики.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жгутиконосцы питаются гетеротрофно, поглощая готовые органические вещества из окружающей среды для получения энергии.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Миксотрофные формы совмещают оба способа, переключаясь в зависимости от условий окружающей среды и доступности пищи.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жгутиконосцев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Жгутиконосцы образуют важную часть планктона, производя органику и влияя на численность бактерий и мелких организменов в водоёмах.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служат питанием для микроскопических животных — ракообразных и мальков рыб, помогая поддерживать экологический баланс.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жгутиконосцы и болезни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Трипаносома вызывает сонную болезнь у человека, передаваемую мухой цеце. Болезнь поражает нервную систему и требует медицинского вмешательства.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Лямблия вызывает лямблиоз — кишечное заболевание, возникающее из-за заражения водой или пищей, вызывает расстройства пищеварения у взрослых и детей.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Инфузории: особенности и строение клеток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Обширное покрытие ресничками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Инфузории двигаются с помощью множества небольших ресничек, которые синхронно колеблются, обеспечивая быстрое и точное движение в воде.
</a:t>
            </a:r>
            <a:endParaRPr lang="en-US" sz="926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типа ядер — макро- и микронуклеус
</a:t>
            </a:r>
            <a:pPr algn="l" indent="0" marL="0">
              <a:lnSpc>
                <a:spcPct val="115000"/>
              </a:lnSpc>
              <a:buNone/>
            </a:pPr>
            <a:r>
              <a:rPr lang="en-US" sz="5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Макронуклеус управляет жизнедеятельностью клетки, а микронуклеус отвечает за передачу наследственной информации при размножении.
</a:t>
            </a:r>
            <a:endParaRPr lang="en-US" sz="968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питания и выделения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клетки расположены пищеварительные вакуоли для переваривания пищи и сократительные вакуоли, регулирующие водный баланс и удаляющие лишнюю жидкость.
</a:t>
            </a:r>
            <a:endParaRPr lang="en-US" sz="92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виды инфузорий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Инфузория-туфелька — классика микроскопии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Имеет форму подошвы, хорошо заметна под микроскопом. Быстро передвигается, используя реснички, и питается бактериями и мельчайшими частицами.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Баллантидий — редкий паразит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 вызывать балантидиаз у человека, поражая кишечник. Заражение происходит через загрязнённую воду, что делает важным соблюдение гигиены.
</a:t>
            </a:r>
            <a:endParaRPr lang="en-US" sz="1097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Инфузория-трубач — крупный обитатель прудов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Отличается характерной воронкообразной формой тела. Обитает в пресных водоёмах, где питается бактериями и мелкими организмами.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инфузории-туфельки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ресничек в движении и питании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Инфузория-туфелька покрыта плотным слоем ресничек, которые обеспечивают её плавное и мягкое движение в воде. Реснички создают ток воды, направляя пищу к клеточному рту, что позволяет эффективно питаться микроскопическими частицами.
</a:t>
            </a:r>
            <a:endParaRPr lang="en-US" sz="785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Двойное ядро: макро- и микронуклеус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теле инфузории расположены два типа ядер: макронуклеус регулирует все жизненные процессы, а микронуклеус отвечает за наследственность и участвует в половом размножении, что делает организм очень сложным на клеточном уровне.
</a:t>
            </a:r>
            <a:endParaRPr lang="en-US" sz="785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Вакуоли и их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Пищеварительные вакуоли внутри инфузории перерабатывают захваченную пищу, а сократительные вакуоли выводят излишки воды, поддерживая баланс жидкости. Размер клетки может достигать 300 микрон, что позволяет наблюдать её детали под микроскопом.
</a:t>
            </a:r>
            <a:endParaRPr lang="en-US" sz="785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инфузорий: фильтрация и пищеварение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Реснички создают направленный ток воды, который уносит пищевые частицы к клеточному рту, обеспечивая постоянное поступление питания для инфузории.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Поступившая пища захватывается и упаковывается в пищеварительные вакуоли, где происходит её разложение с помощью ферментов до усваиваемых веществ.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Непереваренные остатки выводятся наружу через порошицу — специальное отверстие в клеточной оболочке, обеспечивая очищение внутренней среды клетки.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Дыхание, выделение и осморегуляция у инфузорий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у инфузорий происходит через поверхность клетки, при этом кислород попадает внутрь, а углекислый газ выводится наружу, обеспечивая жизнедеятельность организма.
</a:t>
            </a:r>
            <a:endParaRPr lang="en-US" sz="950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Сократительные вакуоли удаляют излишек воды и продукты обмена, поддерживая осмотическое равновесие, что особенно важно для инфузорий, живущих в пресных водах с низкой концентрацией солей.
</a:t>
            </a:r>
            <a:endParaRPr lang="en-US" sz="814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простейших: особенности процесса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простейшего делится на две дочерние клетки, каждая из которых становится самостоятельным организмом. Этот способ позволяет быстро увеличивать численность популяции.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Конъюгация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инфузории сближаются и обмениваются микронуклеусами, что способствует генетическому разнообразию и повышает устойчивость к изменениям среды.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Возобновление колоний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полового и бесполого размножения простейшие быстро колонизируют новые водоёмы, обеспечивая экологическую стабильность и поддержание биологических цепей.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Инфузории имеют более сложное клеточное строение и крупные размеры, что отражает их высокую специализацию и разнообразие функций.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строения жгутиконосцев и инфузорий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группами поддерживают их разные роли в экосистемах и адаптацию к средам обитания.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7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Инфузории в цепях питания и водной экосистеме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численности бактерий
</a:t>
            </a:r>
            <a:pPr algn="l" indent="0" marL="0">
              <a:lnSpc>
                <a:spcPct val="115000"/>
              </a:lnSpc>
              <a:buNone/>
            </a:pPr>
            <a:r>
              <a:rPr lang="en-US" sz="62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Инфузории активно поедают бактерии и другие микробные организмы, контролируя их количество и не позволяя разрастаться микробным колониям, что поддерживает экологический баланс в водоёмах.
</a:t>
            </a:r>
            <a:endParaRPr lang="en-US" sz="976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воды от органики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Разлагая органические частицы, инфузории способствуют очистке воды, предотвращая накопление вредных веществ и обеспечивая чистоту и прозрачность водной среды.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для мелких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Мальки рыб, гидры и мелкие ракообразные питаются инфузориями, что делает их важным звеном пищевых цепей и способствует поддержанию биоразнообразия водных сообществ.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инфузорий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появление инфузорий в пресных водоёмах служит индикатором загрязнения и высокого содержания органики, что помогает оценить качество воды.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Инфузории широко используются в аквариумистике как корм для мальков и в экологических исследованиях для определения токсичности воды благодаря чувствительности к изменениям среды.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383201"/>
            <a:ext cx="4418400" cy="13839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сравнения особенностей строения, питания и роли двух групп простейших наглядно демонстрирует их значимые различия и функции.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отличия жгутиконосцев и инфузорий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Инфузории обладают более сложным строением и функциональностью, но обе группы критически важны для экологического баланса.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7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простейших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71750" y="1869325"/>
            <a:ext cx="33378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Эвглена обладает стигмой, которая позволяет ей двигаться к свету для оптимального фотосинтеза, демонстрируя адаптивное поведение.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007300" y="1869325"/>
            <a:ext cx="33378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Некоторые инфузории способны образовывать цисты и даже запоминать раздражители, что удивительно для одноклеточных организмов и свидетельствует о сложных формах поведения.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жгутиконосцев и инфузорий в природе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Жгутиконосцы и инфузории обеспечивают ключевые процессы в водных экосистемах, поддерживая биологический баланс и качество воды, а также служат источником питания для многих водных животных.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2026-05-08T22:00:46Z</dcterms:created>
  <dcterms:modified xsi:type="dcterms:W3CDTF">2026-05-08T22:00:46Z</dcterms:modified>
</cp:coreProperties>
</file>