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война: общий обзор и ключевые темы
</a:t>
            </a:r>
            <a:pPr algn="l" indent="0" marL="0">
              <a:lnSpc>
                <a:spcPct val="90000"/>
              </a:lnSpc>
              <a:buNone/>
            </a:pPr>
            <a:r>
              <a:rPr lang="en-US" sz="1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Масштабный конфликт с глобальными последствиями и важнейшими историческими событиями.
</a:t>
            </a:r>
            <a:endParaRPr lang="en-US" sz="3942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напряжение перед войной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европейских державах усилилось соперничество за влияние, колонии и арсеналы. Система союзов и национализм нарастали, создавая опасные предпосылки для крупномасштабного конфликта.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конфликта: событие в Сараево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июня 1914 года Гаврило Принцип убил наследника австро-венгерского трона и его супругу, что мгновенно спровоцировало международный кризис.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Убийство Франца Фердинанда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инцидента Австро-Венгрия предъявила Сербии ультиматум, поддержку оказывая Германии, что запустило серию взаимных объявлений войны.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Дипломатическая эскалация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развязала войну с Россией 1 августа 1914, а вскоре военные действия охватили большую часть Европы и её колоний.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Мобилизация армий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европейских союзов накануне войны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блоки и взаимодействия перед конфликтом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сражения и битвы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0675" y="14033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1914, 1915, 1917 — битвы при Ипре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Многочисленные тяжелые сражения с применением новых видов оружия и тактики окопной войны.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40675" y="3008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1916 — Битва на Сомме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людские жертвы и попытки прорыва фронта с минимальными территориальными изменениями.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151150" y="6010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 1914 — Марнское сражение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Продолжительное наступление Германии остановлено, что переломило ход войны на Западном фронте.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151150" y="22057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1916 — Верденская битва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из самых кровопролитных сражений, с огромными потерями с обеих сторон.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151150" y="38104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 — Битва у Капоретто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Серьезное поражение итальянской армии, что повлияло на ход войны на Итальянском фронте.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75" y="1026132"/>
            <a:ext cx="2458500" cy="2420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75" y="1026132"/>
            <a:ext cx="2458500" cy="24200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975" y="1026132"/>
            <a:ext cx="2458500" cy="242008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войны и формирование коалиций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Германия, Австро-Венгрия, Османская империя и Болгария образовали союз с общими военными планами и ресурсами.
</a:t>
            </a:r>
            <a:endParaRPr lang="en-US" sz="960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державы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Россия, Франция, Великобритания, присоединившиеся Италия (с 1915) и США (с 1917), а также Япония — противники Центральных держав.
</a:t>
            </a:r>
            <a:endParaRPr lang="en-US" sz="960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Антанта и расширение состава
</a:t>
            </a:r>
            <a:endParaRPr lang="en-US" sz="1073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действия распространялись на несколько континентов, включали колонии и влияли на мир за пределами Европы.
</a:t>
            </a:r>
            <a:endParaRPr lang="en-US" sz="946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масштаб конфликта
</a:t>
            </a:r>
            <a:endParaRPr lang="en-US" sz="100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апреля 1917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день, когда США официально вступили в конфликт, укрепив силы Антанты стратегически и материально.
</a:t>
            </a:r>
            <a:endParaRPr lang="en-US" sz="1762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 американских войск и ресурсов стал решающим фактором для достижения победы Антанты в 1918 году.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Первой мировой войны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6985"/>
            <a:ext cx="3933900" cy="167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575" y="1026985"/>
            <a:ext cx="3933900" cy="16749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тактика: изменения на фронтах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4450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Впервые широко применялись танки, пулемёты, огнемёты и миномёты, что изменило облик боевых действий с 1916 года.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4450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Нововведения в вооружении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0945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стала инструментом разведки и бомбардировок, а машины и бронетехника замещали конницу, ускоряя манёвры и коммуникации.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0945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авиации и мобильности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мобилизованных в войне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Всего в войну было призвано свыше 70 миллионов человек, включая колониальные и иностранные формирования.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крупными армиями были Россия и Германия, что отражало их масштабы и участие в конфликте.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Военно-исторические исследования, 2023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оружие: новое измерение войны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массовое применение газа произошло в 1915 году на Ипрском фронте, где немецкие войска использовали хлор для атаки.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виды газов вызвали массовые поражения, что привело к разработке противогазов и появлению запретов в международном правах.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75" y="1026132"/>
            <a:ext cx="2458500" cy="2420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75" y="1026132"/>
            <a:ext cx="2458500" cy="24200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975" y="1026132"/>
            <a:ext cx="2458500" cy="242008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женщин в годы войны: перемены и возможности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войны женщины заменили мужчин на заводах и фабриках, обеспечивая выпуск вооружения и боеприпасов. Они также работали водителями и машинистами, поддерживая функционирование транспорта и коммуникаций.
</a:t>
            </a:r>
            <a:endParaRPr lang="en-US" sz="731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на производстве и в транспорте
</a:t>
            </a:r>
            <a:endParaRPr lang="en-US" sz="839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женщины служили сёстрами милосердия, ухаживали за ранеными на фронтах и в госпиталях. Их самоотверженность спасала тысячи жизней и укрепляла мораль боевых частей.
</a:t>
            </a:r>
            <a:endParaRPr lang="en-US" sz="768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помощь на фронте
</a:t>
            </a:r>
            <a:endParaRPr lang="en-US" sz="1014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произошли значительные изменения: женщины получили избирательные права в Великобритании, Германии и Австрии. Это стало важным шагом к равноправию и усилило женское общественное движение.
</a:t>
            </a:r>
            <a:endParaRPr lang="en-US" sz="754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гражданских прав
</a:t>
            </a:r>
            <a:endParaRPr lang="en-US" sz="108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последствия Первой мировой войны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стимулировала рост производства танков, артиллерии, самолётов и кораблей, что потребовало мобилизации экономики и новых промышленных мощностей.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ввели жёсткий контроль над ценами, распределением продуктов и сырья, чтобы поддержать военные нужды и предотвратить дефицит.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Инфляция и нехватка товаров резко снизили уровень жизни населения, а финансовые потери европейских стран достигли сотен миллиардов долларов.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676" y="1026927"/>
            <a:ext cx="2010900" cy="1675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3901" y="1026927"/>
            <a:ext cx="2010900" cy="1675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9126" y="1026927"/>
            <a:ext cx="2010900" cy="1675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4351" y="1026927"/>
            <a:ext cx="2010900" cy="167509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новых границ и государств после войны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397666" y="3541850"/>
            <a:ext cx="1731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прекратили существование Российская, Германская, Австро-Венгерская и Османская империи, что вызвало политическую и территориальную перестройку Европы и Ближнего Востока.
</a:t>
            </a:r>
            <a:endParaRPr lang="en-US" sz="897" dirty="0"/>
          </a:p>
        </p:txBody>
      </p:sp>
      <p:sp>
        <p:nvSpPr>
          <p:cNvPr id="14" name="Text 3"/>
          <p:cNvSpPr txBox="1"/>
          <p:nvPr/>
        </p:nvSpPr>
        <p:spPr>
          <a:xfrm>
            <a:off x="397667" y="3002500"/>
            <a:ext cx="1731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великих империй
</a:t>
            </a:r>
            <a:endParaRPr lang="en-US" sz="1375" dirty="0"/>
          </a:p>
        </p:txBody>
      </p:sp>
      <p:sp>
        <p:nvSpPr>
          <p:cNvPr id="15" name="Text 4"/>
          <p:cNvSpPr txBox="1"/>
          <p:nvPr/>
        </p:nvSpPr>
        <p:spPr>
          <a:xfrm>
            <a:off x="2602891" y="3541850"/>
            <a:ext cx="1731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Европы появились Польша, Чехословакия, Югославия, а также прибалтийские государства — Эстония, Латвия и Литва, закрепившие национальное самоопределение.
</a:t>
            </a:r>
            <a:endParaRPr lang="en-US" sz="897" dirty="0"/>
          </a:p>
        </p:txBody>
      </p:sp>
      <p:sp>
        <p:nvSpPr>
          <p:cNvPr id="16" name="Text 5"/>
          <p:cNvSpPr txBox="1"/>
          <p:nvPr/>
        </p:nvSpPr>
        <p:spPr>
          <a:xfrm>
            <a:off x="2602892" y="3002500"/>
            <a:ext cx="1731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новых стран
</a:t>
            </a:r>
            <a:endParaRPr lang="en-US" sz="1375" dirty="0"/>
          </a:p>
        </p:txBody>
      </p:sp>
      <p:sp>
        <p:nvSpPr>
          <p:cNvPr id="17" name="Text 6"/>
          <p:cNvSpPr txBox="1"/>
          <p:nvPr/>
        </p:nvSpPr>
        <p:spPr>
          <a:xfrm>
            <a:off x="4808116" y="3541850"/>
            <a:ext cx="1731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20 стран пересмотрели свои границы, что вызвало территориальные конфликты и споры, особенно в Восточной Европе и на Балканах.
</a:t>
            </a:r>
            <a:endParaRPr lang="en-US" sz="968" dirty="0"/>
          </a:p>
        </p:txBody>
      </p:sp>
      <p:sp>
        <p:nvSpPr>
          <p:cNvPr id="18" name="Text 7"/>
          <p:cNvSpPr txBox="1"/>
          <p:nvPr/>
        </p:nvSpPr>
        <p:spPr>
          <a:xfrm>
            <a:off x="4808117" y="3002500"/>
            <a:ext cx="1731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границ и международные споры
</a:t>
            </a:r>
            <a:endParaRPr lang="en-US" sz="1161" dirty="0"/>
          </a:p>
        </p:txBody>
      </p:sp>
      <p:sp>
        <p:nvSpPr>
          <p:cNvPr id="19" name="Text 8"/>
          <p:cNvSpPr txBox="1"/>
          <p:nvPr/>
        </p:nvSpPr>
        <p:spPr>
          <a:xfrm>
            <a:off x="7013341" y="3541850"/>
            <a:ext cx="1731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Перераспределение владений затронуло и колонии: Германия лишилась своих колоний, которые перешли под контроль победителей, усилив международные конфликты.
</a:t>
            </a:r>
            <a:endParaRPr lang="en-US" sz="936" dirty="0"/>
          </a:p>
        </p:txBody>
      </p:sp>
      <p:sp>
        <p:nvSpPr>
          <p:cNvPr id="20" name="Text 9"/>
          <p:cNvSpPr txBox="1"/>
          <p:nvPr/>
        </p:nvSpPr>
        <p:spPr>
          <a:xfrm>
            <a:off x="7013342" y="3002500"/>
            <a:ext cx="1731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на колониальные территории
</a:t>
            </a:r>
            <a:endParaRPr lang="en-US" sz="101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итоги Версальского договора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признана виновной в развязывании войны и обязана была выплатить значительные репарации государствам Антанты.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силы Германии были существенно ограничены, что снизило её военный потенциал и контроль над территорией.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Эльзас и Лотарингия возвращены Франции, а части бывших немецких владений переданы соседним странам.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Жёсткие условия договора спровоцировали экономический кризис и социальное недовольство, подготовив почву для будущих конфликтов.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эффективность Лиги Наций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 Наций была основана для предотвращения войн и урегулирования международных споров мирным путём после Первой мировой войны.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отказались вступать, а СССР и Германия присоединились лишь спустя несколько лет, что ослабило влияние организации.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не смогла остановить агрессивные действия некоторых стран и не предотвратила рост диктаторских режимов перед Второй мировой войной.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75" y="1026132"/>
            <a:ext cx="2458500" cy="2420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75" y="1026132"/>
            <a:ext cx="2458500" cy="24200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975" y="1026132"/>
            <a:ext cx="2458500" cy="242008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Масштабы человеческих и материальных потерь в войне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9 миллионов солдат и свыше 7 миллионов гражданских лиц погибли в ходе боевых действий и связанных с войной последствий. Ранения получили около 21 миллиона человек.
</a:t>
            </a:r>
            <a:endParaRPr lang="en-US" sz="768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погибших и раненых
</a:t>
            </a:r>
            <a:endParaRPr lang="en-US" sz="1209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городов и сельских поселений были разрушены, значимая транспортная и коммунальная инфраструктура подверглась серьёзным повреждениям.
</a:t>
            </a:r>
            <a:endParaRPr lang="en-US" sz="851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Разрушения городов и инфраструктуры
</a:t>
            </a:r>
            <a:endParaRPr lang="en-US" sz="839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людей остались без жилья, появилось большое число инвалидов, сирот и беженцев, что стало тяжёлым испытанием для послевоенного общества.
</a:t>
            </a:r>
            <a:endParaRPr lang="en-US" sz="834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3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
</a:t>
            </a:r>
            <a:endParaRPr lang="en-US" sz="127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войны в культуре и искусстве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Эрих Мария Ремарк и Уилфред Оуэн описали ужасы войны на фронте, передав её трагедии и психологические травмы в своих произведениях.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о фронтовом опыте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Плакаты, картины и скульптуры с военной тематикой стали важным инструментом поддержки духа и мобилизации населения.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Изобразительное искусство и пропаганда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военных событий были созданы первые военные фильмы и хроники, формировавшие общественное восприятие войны и её уроков.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Кинематограф и документалистика
</a:t>
            </a:r>
            <a:endParaRPr lang="en-US" sz="13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изменения после Первой мировой войны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произошли Февральская и Октябрьская революции 1917 года, приведшие к большому политическому перелому и гражданской войне.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Германии, Австро-Венгрии и Турции рухнули монархии, а вместо них возникли республики и новые политические системы.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националистических и радикальных движений способствовало росту напряжённости и нестабильности в Европе.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предпосылки к формированию тоталитарных режимов, что в дальнейшем повлияло на мировую политическую карту.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Долгосрочное значение Первой мировой войны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способствовала появлению новых государств и развитию медицины, однако усилила национализм и подготовила почву для Второй мировой битвы.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стала важным уроком человечеству о страшных последствиях конфликтов, подчёркивая необходимость международного сотрудничества для сохранения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50" y="626201"/>
            <a:ext cx="3927900" cy="38741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3087" y="2165750"/>
            <a:ext cx="318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изменила мир: она повлияла на политику, права женщин и научно-технический прогресс. Главный урок — важность мира и сотрудничества ради предотвращения новых конфликтов.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74700" y="843225"/>
            <a:ext cx="33324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 и уроки Первой мировой войны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2026-05-11T03:29:40Z</dcterms:created>
  <dcterms:modified xsi:type="dcterms:W3CDTF">2026-05-11T03:29:40Z</dcterms:modified>
</cp:coreProperties>
</file>