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Буллинг: как распознать и остановить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проходит граница между шуткой, конфликтом и травлей.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буллинг важно обсуждать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разрушает безопасность в классе, чатах и играх. Он влияет на настроение, учёбу и отношения, поэтому важно уметь замечать его вовремя и действовать спокойно, без обвинений.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 урока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конфликтом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травлю с обычной ссорой и поймём, почему не каждое неприятное слово является буллингом. Главное — увидеть повторяемость и неравенство сил.
</a:t>
            </a:r>
            <a:endParaRPr lang="en-US" sz="126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заметить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признаки, по которым можно заметить проблему у себя или у других: изменения в поведении, страх, избегание школы, переписки и людей.
</a:t>
            </a:r>
            <a:endParaRPr lang="en-US" sz="1251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травли
</a:t>
            </a:r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 том, какие формы принимает травля: от слов и игнора до давления в интернете и в группе. Формы часто сочетаются между собой.
</a:t>
            </a:r>
            <a:endParaRPr lang="en-US" sz="134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понятный алгоритм помощи: к кому обратиться, как поддержать человека и что делать свидетелю, если ситуация повторяется.
</a:t>
            </a:r>
            <a:endParaRPr lang="en-US" sz="13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отличить травлю от случайной грубости и вовремя обратиться за помощью.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признака буллинга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или травля?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реакцию участников: шутка обычно вызывает общий смех, а травля — дискомфорт, страх и желание, чтобы это прекратилось.
</a:t>
            </a:r>
            <a:endParaRPr lang="en-US" sz="1189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человеку неприятно и он просит остановиться, это уже не безобидная шутка.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и обычная ссора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чем обычный конфликт отличается от травли.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признака буллинга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особенно важны: неравенство сил делает сопротивление труднее, а повторяемость превращает отдельный эпизод в устойчивую проблему.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признака одинаково важны: вместе они помогают быстро отличить буллинг от случайной грубости.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травли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прозвища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Вербальный буллинг начинается с прозвищ, насмешек, унижения и угроз. Даже без прикосновений он может сильно ранить, особенно если происходит при других.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и сплетни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травля незаметнее: человека исключают из игр, обсуждают за спиной, не зовут в группу и лишают обычного общения.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Трогают и ломают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буллинг — это толчки, подножки, хватание, порча вещей и жесты, которыми пытаются унизить или запугать.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переносит травлю в чаты, игры и соцсети: там быстро расходятся обидные сообщения, мемы, фейковые аккаунты и угрозы.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Вербальный буллинг: слова ранят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Оскорбительные прозвища и насмешки часто выглядят «обычными», пока не слышно, что человеку больно и неприятно. Тогда это уже не игра, а унижение.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 публичные комментарии усиливают страх: ребёнок начинает ждать новой атаки и избегает ответов у доски, обсуждений и шуток в свой адрес.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остаётся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реплики бьют по самооценке. Даже если фразы короткие, их постоянное повторение заставляет человека сомневаться в себе и замыкаться.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Вербальный буллинг часто замечают поздно, потому что он не оставляет синяков. Но его последствия могут быть не менее тяжёлыми, чем у других форм травли.
</a:t>
            </a:r>
            <a:endParaRPr lang="en-US" sz="10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буллинг: исключение и игнор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зовут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из игр, пар и групп часто выглядит как «просто не позвали», но повторяемость делает это формой травли. Ребёнок быстро начинает чувствовать себя лишним.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 и слухи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Демонстративный игнор, сплетни и пересказы за спиной подрывают доверие и портят отношения в классе. Такая травля нередко остаётся незаметной для взрослых дольше других.
</a:t>
            </a:r>
            <a:endParaRPr lang="en-US" sz="121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Оставляют в 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Лишение общения особенно болезненно, потому что бьёт по чувству принадлежности. Помочь можно, если заметить изоляцию, поддержать человека и вернуть его в безопасный круг общения.
</a:t>
            </a:r>
            <a:endParaRPr lang="en-US" sz="11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буллинг: когда трогают и ломают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Толчки и подножки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толчки, подножки, хватание за одежду, вырывание вещей и намеренная порча тетрадей, формы или личных предметов. Даже без серьезных травм такие действия вызывают страх и напряжение.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травля часто повторяется в коридоре, на перемене, во дворе или по дороге домой. Пострадавший начинает ждать нового нападения и чувствует себя небезопасно даже в обычных местах.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без слов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унижают не только ударом, но и жестами: толкают в спину, демонстративно задевают плечом, перекрывают проход или заставляют отойти. Для человека это тоже форма давления.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обращать внимание на следы: разорванные вещи, потерянные предметы, синяки, просьбы не идти на перемену или гулять одному. Такие сигналы помогают вовремя заметить проблему.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Кибербуллинг: травля в сети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сообщения, насмешки и угрозы в личке или чате быстро ранят, потому что их можно читать снова и снова. Для пострадавшего это ощущается как постоянное давление.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Мемы, скриншоты и чужие фото нередко используют, чтобы публично высмеять человека. Одна публикация может разойтись по множеству чатов и стать почти неуправляемой.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обидчики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аккаунты и анонимность облегчают травлю: обидчик скрывает имя, но влияние остается реальным. Из-за этого жертве труднее понять, кому жаловаться и как защититься.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соцсетях травля часто идет через массовые нападения в комментариях, исключение из команд и договоренность «не отвечать». Цель — изолировать человека и лишить его поддержки.
</a:t>
            </a:r>
            <a:endParaRPr lang="en-US" sz="1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буллинг продолжается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Поиск статуса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желание показать силу, статус или популярность. Травля становится способом выделиться перед другими и вызвать смех, страх или молчаливое одобрение группы.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Включение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подключаются свидетели. Одни смеются, другие молчат, и ответственность как будто растворяется: кажется, что виноват не один человек, а «все понемногу».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молчания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молчание закрепляет ситуацию. Жертва боится отвечать, а окружающие опасаются стать следующими, поэтому вмешательство откладывается и буллинг продолжается снова.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теме буллинга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распространенные заблуждения с фактами: так легче понять, почему травлю нельзя оправдывать шуткой, терпением или виной пострадавшего.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помогают сместить внимание с оправданий на ответственность обидчика и необходимость вмешательства 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признаки, используемые в школьной практике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проблему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самые заметные признаки: тревожное отношение к школе, изменения в поведении, проблемы с вещами и телефоном, снижение учебных результатов.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признаков повторяются одновременно, это повод не ждать и спокойно поговорить с ребенком.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буллинг влияет на жертву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постоянного напряжения ребенок может тревожиться заранее, ждать плохого и чувствовать себя незащищенным даже дома. Это мешает отдыхать, сосредотачиваться и спокойно общаться.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самооценки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слова и исключение из группы быстро подрывают уверенность в себе. Появляются стыд, ощущение ненужности и мысль, что с ним «что-то не так».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 учебой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отражается на учебе: становится труднее отвечать, запоминать и выполнять задания. Иногда ребенок пропускает уроки или начинает избегать тех предметов, где чувствует риск.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избегание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старается обходить людей, места и ситуации, где травля уже случалась. Такое избегание сужает круг общения и усиливает одиночество.
</a:t>
            </a:r>
            <a:endParaRPr lang="en-US" sz="10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буллинг влияет на всех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Закрепляется агрессия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того, кто травит, закрепляется привычка добиваться своего давлением. Если это не остановить, агрессия легко переносится и на другие отношения — в классе, дома и в компаниях.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Растет пассивность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быстро учатся молчать, чтобы не выделяться. Но вместе с молчанием приходят страх, вина и чувство, что от них ничего не зависит.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Портится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группа привыкает к травле, нормы общения портятся. Шутки становятся жестче, доверие падает, а класс делится на тех, кто нападает, и тех, кто боится.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Страдает весь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страдают все: не только пострадавший, но и обидчик, и наблюдатели. В небезопасной среде сложнее учиться, дружить и просить о помощи.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56923"/>
            <a:ext cx="614400" cy="5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83662"/>
            <a:ext cx="614400" cy="54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свидетеля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 может быть очень простой: подойти после ситуации, сказать, что человек не один, и остаться рядом. Такая короткая реакция снижает чувство стыда и одиночества.
</a:t>
            </a:r>
            <a:endParaRPr lang="en-US" sz="83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Привлечь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опасна или повторяется, важно сообщить учителю, классному руководителю, психологу или другому взрослому. Это не «ябедничество», а способ остановить травлю безопасно.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поддерживать травлю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не усиливать травлю: не смеяться, не пересылать обидное и не подхватывать насмешки. Спокойный отказ участвовать уже ослабляет давление группы.
</a:t>
            </a:r>
            <a:endParaRPr lang="en-US" sz="8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вы стали свидетелем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безопасные действия свидетеля при офлайн- и онлайн-травле.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можно остановить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нельзя считать «обычной ссорой»: это повторяющаяся травля, которая держится на неравенстве сил. Если вовремя заметить проблему и обратиться к взрослым, ситуацию можно остановить.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2026-07-25T15:02:32Z</dcterms:created>
  <dcterms:modified xsi:type="dcterms:W3CDTF">2026-07-25T15:02:32Z</dcterms:modified>
</cp:coreProperties>
</file>