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кто? чем? с кем?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падеж, который отвечает на вопросы кем? и чем?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помогает точно сказать, чем выполняют действие, с кем его делают и кем кто-то является. Он часто встречается в школьных, бытовых и игровых предложениях, поэтому быстро становится понятным и полезным.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творительный падеж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падежа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и чем?. Эти вопросы сразу подсказывают, какую форму слова нужно искать в предложении.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кем? чаще связан с человеком или животным: с кем? — с сестрой, кем? — учеником. Он помогает назвать участника действия.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чем? чаще относится к предмету: чем? — карандашом, ножом, ручкой. По вопросу легко проверить окончание и не ошибиться.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Орудие действия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держит в руке карандаш и аккуратно выводит линии в тетради. Сразу понятно: именно карандашом он выполняет действие. Такое слово отвечает на вопрос чем? и помогает увидеть творительный падеж в знакомой школьной ситуации.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без путаницы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подметает пол веником и собирает бумажки в аккуратную кучку. Предмет в руке показывает орудие действия. Слово веником стоит в творительном падеже, потому что отвечает на вопрос чем? и называет помощника в работе.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след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режет ножом или пишет ручкой, сам предмет подсказывает падеж. Он не просто рядом с действием, а помогает его выполнить. Такие примеры легко запомнить, потому что они встречаются почти каждый день.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674" y="4186700"/>
            <a:ext cx="3142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в действии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показывает, с кем происходит действие: гулять с мамой, идти с братом, ехать с другом. Он называет того, кто рядом и участвует вместе.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Гуляем вместе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играть с котом слово с котом отвечает за спутника. Падеж помогает увидеть, что действие происходит вместе с кем-то, а не в одиночку.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не одному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Ехать с сестрой, возвращаться с папой, идти с классом — здесь творительный падеж называют попутчика. Он делает предложение более точным и живым.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вдвоём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 другом или делать задание с соседом по парте — это действия в компании. Творительный падеж подчёркивает, что рядом есть помощник или участник.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часто стоят рядом с творительным падежом: быть, стать и являться.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сказать, кем или чем кто-то является, без 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дружат с падежом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 часто указывает на спутника действия: с мамой, с другом, с котом. Он помогает быстро заметить творительный падеж в предложении.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над, под и перед показывают место предмета: над рекой, под крышей, перед школой. Такие слова часто работают как подсказки.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за, между и рядом с тоже любят этот падеж: за домом, между кустами, рядом с окном. Они помогают увидеть расположение предметов.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такой предлог, стоит сразу проверить форму слова. Тогда падеж найдётся быстрее, почти как по следам.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творительный падеж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вопросу, смыслу, предлогу и окончанию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мужского и среднего рода в творительном падеже часто встречаются окончания -ом и -ем: столом, морем. Они помогают изменить слово по смыслу.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женского рода часто пишутся окончания -ой и -ей: ручкой, тетрадью. Нужно внимательно смотреть на род слова, чтобы не перепутать форму.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нередко появляются окончания -ами и -ями: друзьями, листьями. Эти формы сразу показывают, что предметов или людей несколько.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в другом падеже может выглядеть совсем иначе. Поэтому полезно не только читать слово, но и проверять его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важно не забывать о мягком знаке, если он нужен: ночью, тетрадью. Он помогает точно написать форму и не потерять слово по дороге.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женского рода в творительном падеже часто пишутся окончания -ой и -ей: землёй, ручкой, неделей. Эти формы встречаются очень часто и легко узнаются.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можно увидеть более книжные окончания -ою и -ею: тропою, землею. Они тоже правильные, просто звучат немного торжественно, как в сказке.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20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творительный падеж часто помогает назвать их общую форму: домами, столами, шкафами. Окончание подсказывает, что речь идёт не об одном, а о многих предметах сразу.
</a:t>
            </a:r>
            <a:endParaRPr lang="en-US" sz="124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книг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 множественном числе легко узнать по окончаниям -ами и -ями: книгами, тетрадями, учебниками. Такие формы часто встречаются в школе, поэтому их удобно запоминать на знакомых примерах.
</a:t>
            </a:r>
            <a:endParaRPr lang="en-US" sz="1191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говорится о нескольких людях, творительный падеж тоже может стоять во множественном числе: друзьями, братьями, сестрами. Он помогает точно показать, что действующих лиц много.
</a:t>
            </a:r>
            <a:endParaRPr lang="en-US" sz="124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поля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формы звучат похоже и немного рифмуются: морями, полями, ручьями. Это делает их запоминающимися, а ещё помогает заметить, как меняется слово в речи.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тренироваться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учить такие формы с короткими примерами: рисовать карандашами, любоваться цветами, играть с друзьями. Так окончание запоминается вместе со смыслом, а не отдельно, как скучный набор букв.
</a:t>
            </a:r>
            <a:endParaRPr lang="en-US" sz="11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картинка: рисую карандашом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рисую карандашом показывает, чем выполняется действие. Слово карандашом отвечает на вопрос чем? и стоит в творительном падеже, потому что называет предмет в руке.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хорошо подходит ребёнок с карандашом или набор цветных карандашей. Такой образ сразу связывает грамматику с привычным школьным делом и помогает запомнить правило без лишних трудностей.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творительный падеж называет признак, профессию или роль: быть учеником, стать капитаном, казаться весёлым. Одним падежом можно передать разные смыслы, и это очень удобно.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значения в одном падеже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может называть предмет, которым делают действие: писать кистью, резать ножом, мести веником. Здесь он помогает увидеть, чем именно пользуется человек.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показывать того, с кем происходит действие: идти с сестрой, играть с другом, гулять с собакой. В таких примерах рядом часто стоит маленькое слово с.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окончание и пишут слово не в нужной форме. Вместо карандашом получается карандаш, хотя по смыслу нужен именно предмет для действия.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 предлог и сказать с подруга вместо с подругой. После предлога слово тоже должно стоять в правильной форме.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вопрос чем? не задают совсем и выбирают падеж наугад. Это похоже на поиск сокровища с закрытыми глазами: можно легко промахнуться.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слова с похожим звучанием, но разным окончанием. Если внимательно прочитать предложение и проверить вопрос, ошибка быстро становится заметной и исправляется.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слова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Задай вопрос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кем? или чем? Если слово отвечает на один из этих вопросов, оно может стоять в творительном падеже.
</a:t>
            </a:r>
            <a:endParaRPr lang="en-US" sz="1236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Пойми смысл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что обозначает слово: инструмент, спутника, признак или роль. Смысл помогает не перепутать падеж с другим.
</a:t>
            </a:r>
            <a:endParaRPr lang="en-US" sz="125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Найди подсказку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предлог с, над, под, перед, за или между, это важная подсказка. Такие слова часто помогают быстрее узнать падеж.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форму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посмотри на окончание и назови падеж точно. Так проверка получается короткой, ясной и совсем не страшной.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 красивой речи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Лететь птицей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говорят лететь птицей, и сразу возникает лёгкий, свободный образ. Такое сочетание делает речь яркой и живой. Читатель будто видит крылья, небо и быстрый полёт.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Сиять звёздами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сиять звёздами звучит красиво и немного волшебно. Она помогает представить ночное небо, где мерцают огоньки. Такие выражения легко запоминаются, потому что они рисуют в голове яркую картинку.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лесом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идти лесом, мы почти слышим шорох деревьев и видим узкую тропинку. Творительный падеж в таких примерах делает описание спокойным, образным и очень понятным даже детям.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 проверки слова в предложении: от вопроса и смысла к форме и точному названию падежа.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21824" y="4186700"/>
            <a:ext cx="3771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Предлоги-подсказки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 часто помогает заметить творительный падеж: с мамой, с другом, с котом. Он показывает, что рядом есть спутник, с которым происходит действие.
</a:t>
            </a:r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
</a:t>
            </a:r>
            <a:endParaRPr lang="en-US" sz="1375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под крышей, под деревом, под партой тоже помогают узнать падеж. Предлог под часто показывает место, а слово после него стоит в нужной форме.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
</a:t>
            </a:r>
            <a:endParaRPr lang="en-US" sz="1377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вроде над рекой или над столом предлог над подсказывает форму слова. Он помогает понять, где находится предмет, и обычно дружит с творительным падежом.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
</a:t>
            </a:r>
            <a:endParaRPr lang="en-US" sz="13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между особенно любит творительный падеж: между кустами, между домами, между деревьями. Он помогает назвать, что находится посередине, и делает описание точнее.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и рядом с домом — ещё две полезные подсказки. Эти предлоги помогают быстро увидеть форму слова и не перепутать падеж в 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 рядом с
</a:t>
            </a:r>
            <a:endParaRPr lang="en-US" sz="13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творительный падеж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мы часто говорим с другом, пишем ручкой, гуляем с собакой. Творительный падеж помогает делать речь точной и понятной.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упражнениях этот падеж встречается очень часто. Дети учатся находить его по вопросу, предлогу и окончанию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и 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творительный падеж помогает рисовать яркие образы: идти лесом, лететь птицей, пахнуть мёдом. Благодаря ему текст становится красивее.
</a:t>
            </a:r>
            <a:endParaRPr lang="en-US" sz="971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коротких записках и сообщениях он нужен, чтобы не запутаться в смысле: поздравить подругу, играть с братом, быть учеником.
</a:t>
            </a:r>
            <a:endParaRPr lang="en-US" sz="9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творительном падеже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чем?, помогает назвать орудие, спутника, признак или роль и часто дружит с предлогами с, над, под, перед, за и между.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2026-05-21T22:05:34Z</dcterms:created>
  <dcterms:modified xsi:type="dcterms:W3CDTF">2026-05-21T22:05:34Z</dcterms:modified>
</cp:coreProperties>
</file>