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2900" y="771255"/>
            <a:ext cx="3602700" cy="35815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600" y="769550"/>
            <a:ext cx="29520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11600" y="3285900"/>
            <a:ext cx="45039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двух центров треугольника через радиусы окружностей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11600" y="1583875"/>
            <a:ext cx="4503900" cy="14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Эйлера и расстояние между центрами окружностей треугольника
</a:t>
            </a:r>
            <a:endParaRPr lang="en-US" sz="280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4600" y="1018157"/>
            <a:ext cx="3198000" cy="31417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902875" y="1038350"/>
            <a:ext cx="3973500" cy="8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эту формулу в 9 классе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902875" y="2041075"/>
            <a:ext cx="3973500" cy="209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Эйлера показывает, как описанная и вписанная окружности связаны между собой. Она соединяет радиусы R и r с расстоянием между центрами O и I без лишних измерений.
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2340" y="0"/>
            <a:ext cx="301377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9525" y="1374523"/>
            <a:ext cx="5536500" cy="10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Равноудалённость от вершин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O находится на одинаковом расстоянии от всех трёх вершин треугольника, поэтому именно она служит центром описанной окружности и определяет её радиус R.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359525" y="2490898"/>
            <a:ext cx="5536500" cy="10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Пересечение серединных перпендикуляров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описанной окружности лежит на пересечении серединных перпендикуляров к сторонам треугольника. Это геометрическое свойство помогает построить его точно на чертеже.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59525" y="3607273"/>
            <a:ext cx="5536500" cy="10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радиусом R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от точки O до любой вершины равно радиусу описанной окружности. Значит, любое такое расстояние можно обозначить одной и той же буквой R.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276373"/>
            <a:ext cx="55365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описанной окружности треугольника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8888" y="1038650"/>
            <a:ext cx="2941225" cy="379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54500" y="320675"/>
            <a:ext cx="8466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вписанной окружности треугольника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925875" y="1178269"/>
            <a:ext cx="4555800" cy="91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расстояние до сторон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I расположена так, что одинаково удалена от всех сторон треугольника. Именно поэтому она является центром вписанной окружности и связана с радиусом r.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925875" y="2479782"/>
            <a:ext cx="4555800" cy="91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Пересечение биссектрис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найти центр вписанной окружности, проводят биссектрисы углов треугольника. Их пересечение и даёт точку I, удобную для построения на чертеже.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925875" y="3781307"/>
            <a:ext cx="4555800" cy="91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радиусом r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от центра I до любой стороны треугольника равно радиусу вписанной окружности. Это расстояние одинаково для всех сторон и обозначается буквой r.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2825" y="1295150"/>
            <a:ext cx="541500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01075" y="1295150"/>
            <a:ext cx="541500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64325" y="1311900"/>
            <a:ext cx="571500" cy="50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отрезок OI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928925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между центрами
</a:t>
            </a:r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9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 OI показывает, насколько далеко друг от друга расположены центр описанной окружности и центр вписанной окружности. Это одна из самых важных связей в задаче.
</a:t>
            </a:r>
            <a:endParaRPr lang="en-US" sz="1319" dirty="0"/>
          </a:p>
        </p:txBody>
      </p:sp>
      <p:sp>
        <p:nvSpPr>
          <p:cNvPr id="12" name="Text 3"/>
          <p:cNvSpPr txBox="1"/>
          <p:nvPr/>
        </p:nvSpPr>
        <p:spPr>
          <a:xfrm>
            <a:off x="3607350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найти по формуле
</a:t>
            </a:r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7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известны радиусы R и r, длину OI удобно вычислить по формуле Эйлера. Тогда не нужно измерять отрезок по рисунку и рисковать ошибкой.
</a:t>
            </a:r>
            <a:endParaRPr lang="en-US" sz="1367" dirty="0"/>
          </a:p>
        </p:txBody>
      </p:sp>
      <p:sp>
        <p:nvSpPr>
          <p:cNvPr id="13" name="Text 4"/>
          <p:cNvSpPr txBox="1"/>
          <p:nvPr/>
        </p:nvSpPr>
        <p:spPr>
          <a:xfrm>
            <a:off x="6285775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свойств треугольника
</a:t>
            </a:r>
            <a:pPr algn="l" indent="0" marL="0">
              <a:lnSpc>
                <a:spcPct val="100000"/>
              </a:lnSpc>
              <a:buNone/>
            </a:pPr>
            <a:r>
              <a:rPr lang="en-US" sz="135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8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 OI объединяет сведения о вершинах, сторонах и окружностях треугольника. Он помогает увидеть, как разные элементы одной фигуры связаны между собой.
</a:t>
            </a:r>
            <a:endParaRPr lang="en-US" sz="135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находят расстояние между центрами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решении задачи по формуле Эйлера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6055175" y="1224200"/>
            <a:ext cx="2429700" cy="26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связывает расстояние между центрами только с радиусами R и r, поэтому достаточно знать два числа, чтобы найти OI.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3048663" y="1928750"/>
            <a:ext cx="1946700" cy="12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показывает, что радиус вписанной окружности входит в формулу в удвоенном виде.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12325" y="2054675"/>
            <a:ext cx="2109000" cy="102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2r
</a:t>
            </a:r>
            <a:endParaRPr lang="en-US" sz="7500" dirty="0"/>
          </a:p>
        </p:txBody>
      </p:sp>
      <p:sp>
        <p:nvSpPr>
          <p:cNvPr id="7" name="Text 4"/>
          <p:cNvSpPr txBox="1"/>
          <p:nvPr/>
        </p:nvSpPr>
        <p:spPr>
          <a:xfrm>
            <a:off x="954450" y="3565925"/>
            <a:ext cx="40410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Эйлера для треугольника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32340" y="0"/>
            <a:ext cx="301377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483800" y="276375"/>
            <a:ext cx="54072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формула даёт нулевое расстояние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483800" y="1363675"/>
            <a:ext cx="5407200" cy="10528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Условие равенства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формуле выполняется равенство R = 2r, то подкоренное выражение становится нулём, и расстояние OI также равно нулю.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83800" y="2500004"/>
            <a:ext cx="5407200" cy="10528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Совпадение центров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OI = 0 центры описанной и вписанной окружностей совпадают. Это означает, что обе важные точки треугольника находятся в одном месте.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83800" y="3636332"/>
            <a:ext cx="5407200" cy="10528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Особый треугольник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случай возможен только у равностороннего треугольника. В остальных случаях центры не совпадают, поэтому расстояние между ними остаётся положительным.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расстояние OI при разных радиусах
</a:t>
            </a:r>
            <a:endParaRPr lang="en-US" sz="2546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значения рассчитаны по одной формуле, поэтому их удобно сравнивать на одном графике. Видно влияние радиуса вписанной окружности.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большем r расстояние OI обычно уменьшается, если R остаётся тем же. Чем меньше r, тем больше значение под корнем.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Расчёты по формуле OI² = R(R − 2r), учебные примеры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8" name="Text 1"/>
          <p:cNvSpPr txBox="1"/>
          <p:nvPr/>
        </p:nvSpPr>
        <p:spPr>
          <a:xfrm>
            <a:off x="354500" y="320675"/>
            <a:ext cx="8448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вычисления по формуле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914425" y="2227250"/>
            <a:ext cx="1693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Дано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Берём значения R = 13 см и r = 4 см. Теперь можно подставить их в формулу Эйлера и начать вычисления.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843225" y="2227250"/>
            <a:ext cx="1693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 скобки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вычисляем выражение в скобках: 13 − 8 = 5. Это самый первый обязательный шаг перед умножением.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72025" y="2227250"/>
            <a:ext cx="1693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Выполняем умножение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умножаем: 13 · 5 = 65. Получаем значение под квадратным корнем, которое ещё нужно преобразовать.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734213" y="2227250"/>
            <a:ext cx="1693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Получаем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Извлекаем корень: OI = √65 ≈ 8,1 см. Так находят расстояние между центрами окружностей по формуле Эйлера.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2073816"/>
            <a:ext cx="4106400" cy="13949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9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9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нескольких треугольников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601025" y="10587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по формуле Эйлера меняется расстояние между центрами O и I при разных радиусах окружностей.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601025" y="29355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равенстве R = 2r расстояние OI равно 0, значит центры совпадают. В остальных примерах OI зависит от сочетания радиусов и не сохраняет одинаковое значение.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791025" y="4693900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Вычисления по формуле OI^2 = R(R − 2r).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9157" y="1038650"/>
            <a:ext cx="2949087" cy="3793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8" name="Text 1"/>
          <p:cNvSpPr txBox="1"/>
          <p:nvPr/>
        </p:nvSpPr>
        <p:spPr>
          <a:xfrm>
            <a:off x="354500" y="320675"/>
            <a:ext cx="8455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треугольника с двумя окружностями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354572" y="1748391"/>
            <a:ext cx="1695935" cy="30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хорошо видно, где находятся центр описанной окружности O и центр вписанной окружности I. Эти точки отмечают разные, но связанные свойства треугольника.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20449" y="1178691"/>
            <a:ext cx="1564181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центра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2213748" y="1748391"/>
            <a:ext cx="1695935" cy="30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Отрезки R и r показывают расстояния от центров до окружностей. По ним можно понять, как устроены обе окружности и почему формула Эйлера связывает именно эти величины.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2279626" y="1178691"/>
            <a:ext cx="1564181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1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Радиусы окружностей
</a:t>
            </a:r>
            <a:endParaRPr lang="en-US" sz="1171" dirty="0"/>
          </a:p>
        </p:txBody>
      </p:sp>
      <p:sp>
        <p:nvSpPr>
          <p:cNvPr id="13" name="Text 6"/>
          <p:cNvSpPr txBox="1"/>
          <p:nvPr/>
        </p:nvSpPr>
        <p:spPr>
          <a:xfrm>
            <a:off x="4072932" y="1748391"/>
            <a:ext cx="1695935" cy="30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 OI соединяет два центра и на рисунке показывает искомое расстояние. Чертёж помогает увидеть, как буквенная запись превращается в понятную геометрическую задачу.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4138809" y="1178691"/>
            <a:ext cx="1564181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формулой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6669" y="1295150"/>
            <a:ext cx="473813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01075" y="1295150"/>
            <a:ext cx="541500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64325" y="1311900"/>
            <a:ext cx="571500" cy="50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10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 Леонарде Эйлере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928925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Выдающийся математик
</a:t>
            </a:r>
            <a:pPr algn="l" indent="0" marL="0">
              <a:lnSpc>
                <a:spcPct val="100000"/>
              </a:lnSpc>
              <a:buNone/>
            </a:pPr>
            <a:r>
              <a:rPr lang="en-US" sz="12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Леонард Эйлер жил в XVIII веке и считается одним из самых известных математиков в истории. Его работы повлияли на развитие алгебры, геометрии и многих других разделов математики.
</a:t>
            </a:r>
            <a:endParaRPr lang="en-US" sz="1254" dirty="0"/>
          </a:p>
        </p:txBody>
      </p:sp>
      <p:sp>
        <p:nvSpPr>
          <p:cNvPr id="12" name="Text 3"/>
          <p:cNvSpPr txBox="1"/>
          <p:nvPr/>
        </p:nvSpPr>
        <p:spPr>
          <a:xfrm>
            <a:off x="3607350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Изучал геометрию
</a:t>
            </a:r>
            <a:pPr algn="l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Эйлер особенно интересовался свойствами треугольников, окружностей и их центров. Поэтому формула о расстоянии между O и I связана именно с его именем и геометрическими исследованиями.
</a:t>
            </a:r>
            <a:endParaRPr lang="en-US" sz="1198" dirty="0"/>
          </a:p>
        </p:txBody>
      </p:sp>
      <p:sp>
        <p:nvSpPr>
          <p:cNvPr id="13" name="Text 4"/>
          <p:cNvSpPr txBox="1"/>
          <p:nvPr/>
        </p:nvSpPr>
        <p:spPr>
          <a:xfrm>
            <a:off x="6285775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Удобная школьная запись
</a:t>
            </a:r>
            <a:pPr algn="l" indent="0" marL="0">
              <a:lnSpc>
                <a:spcPct val="100000"/>
              </a:lnSpc>
              <a:buNone/>
            </a:pPr>
            <a:r>
              <a:rPr lang="en-US" sz="12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школьной задаче важнее всего сама связь между радиусами и расстоянием OI. Формула Эйлера позволяет находить это расстояние быстро, без долгих измерений по чертежу.
</a:t>
            </a:r>
            <a:endParaRPr lang="en-US" sz="125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3514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результата на здравый смысл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9525" y="1312050"/>
            <a:ext cx="6494100" cy="10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вписанная окружность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радиус r становится почти равным половине R, то выражение R − 2r уменьшается. Значит, расстояние OI должно быть маленьким, и такой ответ выглядит естественно.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59525" y="2428425"/>
            <a:ext cx="6494100" cy="10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Маленькая вписанная окружность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вписанная окружность заметно меньше, подкоренное выражение обычно увеличивается. Тогда расстояние между центрами становится больше, и это тоже согласуется с геометрическим рисунком.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59525" y="3544800"/>
            <a:ext cx="6494100" cy="10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 чертежом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вычислений полезно мысленно сравнить ответ с изображением треугольника. Если результат явно не подходит к виду фигуры, значит, где-то допущена ошибка в подстановке или вычислениях.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по формуле Эйлера
</a:t>
            </a:r>
            <a:endParaRPr lang="en-US" sz="2912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нахождении расстояния между центрами вписанной и описанной окружностей треугольника.
</a:t>
            </a:r>
            <a:endParaRPr lang="en-US" sz="128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радиус вписанной окружности влияет на OI
</a:t>
            </a:r>
            <a:endParaRPr lang="en-US" sz="2681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одном и том же R уменьшается подкоренное выражение, а значит и само расстояние OI становится меньше.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r при фиксированном R, тем меньше значение R(R − 2r). Следовательно, центры O и I сближаются.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рассчитаны по формуле OI^2 = R(R − 2r) при R = 8.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8" name="Text 1"/>
          <p:cNvSpPr txBox="1"/>
          <p:nvPr/>
        </p:nvSpPr>
        <p:spPr>
          <a:xfrm>
            <a:off x="354500" y="320675"/>
            <a:ext cx="821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вычислении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551901" y="1532225"/>
            <a:ext cx="15288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квадрат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сразу пишут OI = R(R − 2r), хотя формула содержит квадрат расстояния. Сначала нужно вычислить OI^2, а затем извлечь квадратный корень из результата.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846188" y="1532225"/>
            <a:ext cx="15288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Смешивают точки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I — это не точка касания окружности со стороной, а особая точка пересечения биссектрис. Если перепутать их, построение и ответ окажутся неверными.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54335" y="1532225"/>
            <a:ext cx="15288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Пропускают корень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умножения получают число под корнем и останавливаются слишком рано. Но нужно обязательно найти квадратный корень, потому что именно он даёт длину отрезка OI.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657561" y="1532225"/>
            <a:ext cx="15288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радиус и диаметр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r иногда подставляют диаметр вписанной окружности. Это приводит к неверному ответу, поэтому важно внимательно смотреть на обозначения и не смешивать разные величины.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8" name="Text 1"/>
          <p:cNvSpPr txBox="1"/>
          <p:nvPr/>
        </p:nvSpPr>
        <p:spPr>
          <a:xfrm>
            <a:off x="354500" y="320675"/>
            <a:ext cx="8221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используется формула Эйлера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354545" y="1748381"/>
            <a:ext cx="2600796" cy="30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помогает находить расстояние между центрами окружностей в задачах на треугольники. Она особенно полезна, когда известны только радиусы R и r, а длину OI нужно получить быстро.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55567" y="1178683"/>
            <a:ext cx="2398559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Геометрические задачи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162182" y="1748381"/>
            <a:ext cx="2600796" cy="30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её помощью удобно сравнивать разные треугольники по расположению центров. Даже без точных измерений сторон можно понять, у какого треугольника центры находятся ближе или дальше.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263203" y="1178683"/>
            <a:ext cx="2398559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треугольников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5969819" y="1748381"/>
            <a:ext cx="2600796" cy="30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чертёж уже есть, но измерять его неудобно, формула Эйлера заменяет длинные вычисления по рисунку. Это экономит время и делает решение более точным.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6070841" y="1178683"/>
            <a:ext cx="2398559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построений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1150" y="1295150"/>
            <a:ext cx="541500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7875" y="1295150"/>
            <a:ext cx="541500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89600" y="1337300"/>
            <a:ext cx="571500" cy="457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46700" y="1295150"/>
            <a:ext cx="270750" cy="541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12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главные обозначения в одном месте
</a:t>
            </a:r>
            <a:endParaRPr lang="en-US" sz="2689" dirty="0"/>
          </a:p>
        </p:txBody>
      </p:sp>
      <p:sp>
        <p:nvSpPr>
          <p:cNvPr id="13" name="Text 2"/>
          <p:cNvSpPr txBox="1"/>
          <p:nvPr/>
        </p:nvSpPr>
        <p:spPr>
          <a:xfrm>
            <a:off x="7813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1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O
</a:t>
            </a:r>
            <a:pPr algn="l" indent="0" marL="0">
              <a:lnSpc>
                <a:spcPct val="100000"/>
              </a:lnSpc>
              <a:buNone/>
            </a:pPr>
            <a:r>
              <a:rPr lang="en-US" sz="1211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Буквой O обозначают центр описанной окружности треугольника. Это точка, которая равноудалена от всех вершин и находится на одинаковом расстоянии от них.
</a:t>
            </a:r>
            <a:endParaRPr lang="en-US" sz="1211" dirty="0"/>
          </a:p>
        </p:txBody>
      </p:sp>
      <p:sp>
        <p:nvSpPr>
          <p:cNvPr id="14" name="Text 3"/>
          <p:cNvSpPr txBox="1"/>
          <p:nvPr/>
        </p:nvSpPr>
        <p:spPr>
          <a:xfrm>
            <a:off x="27964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4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I
</a:t>
            </a:r>
            <a:pPr algn="l" indent="0" marL="0">
              <a:lnSpc>
                <a:spcPct val="100000"/>
              </a:lnSpc>
              <a:buNone/>
            </a:pPr>
            <a:r>
              <a:rPr lang="en-US" sz="1274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74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Буквой I обозначают центр вписанной окружности. Он равноудалён от всех сторон треугольника и лежит в точке пересечения его биссектрис.
</a:t>
            </a:r>
            <a:endParaRPr lang="en-US" sz="1274" dirty="0"/>
          </a:p>
        </p:txBody>
      </p:sp>
      <p:sp>
        <p:nvSpPr>
          <p:cNvPr id="15" name="Text 4"/>
          <p:cNvSpPr txBox="1"/>
          <p:nvPr/>
        </p:nvSpPr>
        <p:spPr>
          <a:xfrm>
            <a:off x="4803175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4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 R
</a:t>
            </a:r>
            <a:pPr algn="l" indent="0" marL="0">
              <a:lnSpc>
                <a:spcPct val="100000"/>
              </a:lnSpc>
              <a:buNone/>
            </a:pPr>
            <a:r>
              <a:rPr lang="en-US" sz="1254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4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 — радиус описанной окружности. Он равен расстоянию от центра O до любой вершины треугольника и показывает размер описанной окружности.
</a:t>
            </a:r>
            <a:endParaRPr lang="en-US" sz="1254" dirty="0"/>
          </a:p>
        </p:txBody>
      </p:sp>
      <p:sp>
        <p:nvSpPr>
          <p:cNvPr id="16" name="Text 5"/>
          <p:cNvSpPr txBox="1"/>
          <p:nvPr/>
        </p:nvSpPr>
        <p:spPr>
          <a:xfrm>
            <a:off x="680990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 r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 — радиус вписанной окружности. Это расстояние от центра I до любой стороны треугольника. В формуле Эйлера именно он связан с уменьшением расстояния OI.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850" y="1338950"/>
            <a:ext cx="6791700" cy="25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Формула, которая связывает центры треугольника
</a:t>
            </a:r>
            <a:pPr algn="l" indent="0" marL="0">
              <a:lnSpc>
                <a:spcPct val="100000"/>
              </a:lnSpc>
              <a:buNone/>
            </a:pPr>
            <a:r>
              <a:rPr lang="en-US" sz="22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Эйлера показывает, как через радиусы R и r найти расстояние между центрами O и I. Она делает геометрию понятнее, быстрее и помогает увидеть особый случай равностороннего треугольника.
</a:t>
            </a:r>
            <a:endParaRPr lang="en-US" sz="443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2026-06-03T11:54:23Z</dcterms:created>
  <dcterms:modified xsi:type="dcterms:W3CDTF">2026-06-03T11:54:23Z</dcterms:modified>
</cp:coreProperties>
</file>