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«Люблю Россию до боли сердечной»: чувство, слово,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любви к Родине в русской классике XIX 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литературе XIX века: между долгом и чувством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1812 года, в эпоху реформ и общественных споров, Россия становится для писателей не только страной, но и нравственной задачей. Любовь к Отчизне всё чаще выражается через правду о народной жизни, совесть и гражданскую ответственность.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выражения «до боли сердечной»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«боли» делает чувство предельно напряжённым: это не спокойная привязанность, а переживание, в котором любовь соединяется с тревогой и внутренним беспокойством.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 «сердечной» переводит разговор о Родине в сферу совести, памяти и сострадания: Россия переживается не отвлечённо, а как личная, глубоко прожитая ценность.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выражение показывает Родину как часть человеческой судьбы: она близка, ранима и дорога настолько, что её боль ощущается как собственная.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пространства и контрасты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равнина, бескрайнее небо и длинная дорога создают ощущение простора и исторической глубины. Но рядом с этой красотой в литературе часто возникает бедная деревня, тяжёлый труд и социальная неустроенность.
</a:t>
            </a:r>
            <a:endParaRPr lang="en-US" sz="119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национального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лес, река и зимний простор не только украшают текст, но и передают настроение эпохи. Через пейзаж писатели показывают тихую силу, терпение и внутреннюю стойкость русского человека.
</a:t>
            </a:r>
            <a:endParaRPr lang="en-US" sz="1286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храм и память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Храм, старый дом, деревня и следы прошлого напоминают, что Россия в литературе живёт памятью. Её образ складывается из связи земли, истории и духовной традиции, а не только из внешних примет страны.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России в литературе XIX века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57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57128"/>
            <a:ext cx="750900" cy="600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как нравственный выбор писателя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правде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в классике требует честного взгляда на жизнь страны. Писатель не украшает действительность, а говорит о ней так, чтобы сохранить нравственную точность.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отвечает за то, как он изображает Россию. Его слово становится не лозунгом, а способом понять общественные противоречия и назвать их без прикрас.
</a:t>
            </a:r>
            <a:endParaRPr lang="en-US" sz="1383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народу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Подлинный патриотизм связан с вниманием к судьбе простых людей. Через уважение к их труду и страданиям литература утверждает ценность человеческого достоинства.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без самообмана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Истинная любовь к Отчизне не закрывает глаза на несправедливость. Она требует боли, совести и готовности видеть трудные стороны национальной жизни.
</a:t>
            </a:r>
            <a:endParaRPr lang="en-US" sz="13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темы Родины в литературе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тема Родины редко сводится к одному чувству: в ней одновременно звучат сострадание, память и нравственный суд.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делается на народе и его будущем; остальные мотивы поддерживают и углубляют этот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русской литературе XIX века; точные статистические данные отсутствуют.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Тургеневская интонация: мягкость и гражданственность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Родина чаще всего раскрывается через тихий пейзаж, тонкое психологическое наблюдение и сдержанное чувство. Его Россия не кричит о себе, а звучит негромко и задумчиво.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образ деревни: в нём видны и красота, и уязвимость, и повседневный труд. Автор внимательно относится к жизни простых людей, не упрощая их судьбу.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Тургеневская проза соединяет личное переживание с гражданским смыслом. Сочувствие к человеку становится формой размышления о стране, её будущем и духовном состоянии.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любовь к России окрашена печалью и надеждой одновременно. Именно поэтому тургеневский образ Родины воспринимается как мягкий, но внутренне напряжённый.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как главная ценность образа России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XIX века именно народ становится мерой подлинной любви к стране. Образы крестьянина, солдата, матери, странника или труженика позволяют увидеть не абстрактную Россию, а живую историческую общность.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народную судьбу раскрываются терпение, стойкость и нравственная выносливость страны. Поэтому жанровые сцены, семейные эпизоды и портреты людей труда особенно точно передают смысл темы Родины.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12479"/>
            <a:ext cx="4176900" cy="21007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их взгляд на Россию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авторов показывает, что образ Родины в русской литературе раскрывается через разные интонации: от тихой печали до гражданской боли.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Россия имеет собственный эмоциональный тон; тема Родины в классике многозначна и не сводится к единой формуле.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Некрасов: боль за народ как форма любви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входит в литературу как поэт, для которого тема народной жизни становится центральной. Он всё настойчивее связывает любовь к России с вниманием к бедности, труду и бесправию.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1850–1860-е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зрелых произведениях усиливается гражданская интонация: судьба крестьян, социальная несправедливость и унижение человека становятся не фоном, а главным предметом поэтического разговора.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некрасовской 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Некрасова слово о России — это не украшение, а служение. Сострадание к народу превращается в нравственный принцип и в особую форму патриотизма.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темы Родины в литературном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последовательность в произведениях о России: от личного переживания к нравственному обобщению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и преемственность поколений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XIX века осмысляют Россию через память о войнах, отмене крепостного права и переменах в жизни общества, поэтому прошлое в их текстах всегда присутствует как живой нравственный опыт.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не изображаются как фон: они влияют на оценку настоящего, формируют представление о долге, ответственности и цене человеческой судьбы для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семьи, дома, родной земли и культурных традиций связывают поколения, показывая, что национальная память передаётся не абстрактно, а через личную и бытовую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палитра образа России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XIX века чувства редко существуют отдельно: они переплетаются и переходят одно в другое, создавая сложный образ Родины.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любовь и тревога; это подтверждает, что патриотическое чувство в классике чаще связано с беспокойством и надеждой, чем с безусловным восторгом.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мотивам произведений русской литературы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пейзаж как символ Родины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дорога, река и деревня в русской литературе создают ощущение широты и внутренней свободы. Одновременно они передают одиночество, тишину и память о доме.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язык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никогда не остаётся только описанием природы. Он помогает говорить о судьбе человека, о красоте страны и о скрытой боли, которая делает эту красоту особенно значимой.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«до боли сердечной» переводит душевное переживание в физическое ощущение. Благодаря этому любовь к Родине звучит как сильное, почти невыносимое внутреннее чувство.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метафоры делают образ России живым и близким. Они усиливают эмоциональный тон текста и помогают показать, что любовь здесь не отвлечённая, а глубоко личная.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сердца в русской литературе связан с совестью, памятью и состраданием. Поэтому переживание за Родину становится не эмоцией на миг, а нравственной позицией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инверсия и мягкая ритмика придают речи лирическую выразительность. Важен и контраст светлых и тревожных слов, который передаёт сложность авторского отношения к стране.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чувства: интонация, метафора, эпитет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формируют патриотическое переживание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часто соединяет бытовые детали с масштабными смыслами, поэтому даже простой образ может нести историческое и нравственное содержание.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природа и народ: именно они чаще всего задают эмоциональный и ценностный центр образа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русской литературы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516" y="1760140"/>
            <a:ext cx="750900" cy="6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26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116" y="3206828"/>
            <a:ext cx="750900" cy="600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прочтение темы в школьном курсе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не ограничиваться красивыми словами о Родине, а задумываться о личной ответственности за общественную жизнь, справедливость и человеческое достоинство.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литературу школьник видит, как история семьи, языка и традиций формирует чувство связи с прошлым и помогает понять собственное место в культуре страны.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России становится ближе, когда он связан с домом, местом жизни, родными людьми и повседневными наблюдениями, знакомыми каждому старшекласснику.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видеть сложность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прочтение темы помогает замечать не только достижения, но и трудные вопросы, учит сопоставлять любовь к стране с честным взглядом на её проблемы.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458688"/>
            <a:ext cx="3604200" cy="22261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смысловые оппозиции темы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противоположностей показывают, как в литературе сочетаются разные грани образа Родины и почему он остаётся многозначным.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Оппозиции помогают увидеть, что любовь к Родине в классике не упрощает реальность, а удерживает вместе красоту, боль, память и надежду.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тем и образов русской литературы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для анализа цитаты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высказывания раскрывается через три уровня: личное переживание, историческое сознание и ответственность за людей, чья судьба составляет реальную жизнь страны.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выражение воспринимается как характерная формула русской литературы: любить Родину здесь значит не только восхищаться ею, но и честно переживать её боль.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выражает не декларативный патриотизм, а глубокую внутреннюю связь с Россией, в которой чувство соединяется с тревогой, состраданием и нравственной требовательностью.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России как память и долг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показывает: любовь к Родине — это не только восхищение красотой страны, но и память, боль, надежда и нравственная ответственность за её прошлое, настоящее и будущее.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2026-05-23T11:28:18Z</dcterms:created>
  <dcterms:modified xsi:type="dcterms:W3CDTF">2026-05-23T11:28:18Z</dcterms:modified>
</cp:coreProperties>
</file>