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превосходные прилагательные, too и enough
</a:t>
            </a:r>
            <a:pPr algn="l" indent="0" marL="0">
              <a:lnSpc>
                <a:spcPct val="90000"/>
              </a:lnSpc>
              <a:buNone/>
            </a:pPr>
            <a:r>
              <a:rPr lang="en-US" sz="1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выражения максимума качества и границ его проявления в английском языке.
</a:t>
            </a:r>
            <a:endParaRPr lang="en-US" sz="319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степени сравнения и их роль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прилагательные имеют три степени: положительную, сравнительную и превосходную. Превосходная степень обозначает самый высокий уровень качества. Конструкции too и enough помогают более точно оценить степень проявления признаков в речи.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превосходная степень прилагательных?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 выделяет объект с наивысшей степенью свойства среди сравниваемой группы, подчеркивая его уникальность и исключительность.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добавлением суффикса -est или сочетанием most с прилагательным в зависимости от количества слогов в слове.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в выражениях, таких как tallest, most interesting, the best, чтобы показать максимальное проявление качества.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превосходных прилагательных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Односложные прилагательные образуют превосходную степень путем добавления суффикса -est, например: small — the smallest.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Двух- и многосложные прилагательные формируют превосходную степень через конструкцию most + прилагательное — the most interesting.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неправильные формы, например: good — the best, bad — the worst, требующие запоминания.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превосходной степенью обязательно ставится определённый артикль the для указания на исключительность объекта.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5542" y="1636550"/>
            <a:ext cx="3648341" cy="2451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образования превосходных форм
</a:t>
            </a:r>
            <a:endParaRPr lang="en-US" sz="2112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прилагательные с их превосходными формами и особенностями написания.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образование и знание исключений важны для грамотного употребления.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английской грамматики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Mount Everest — самая высокая гора в мире. Её высота подчёркивает суть превосходной степени прилагательных, выделяя её как уникальный объект среди гор.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Эверест — высочайшая точка планеты
</a:t>
            </a:r>
            <a:endParaRPr lang="en-US" sz="1226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Волга является самым длинным водным путем в Европе, что демонстрирует использование превосходной степени для сравнения природных объектов.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— самая длинная река Европы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город с наибольшим населением в стране. Это иллюстрирует превосходную степень прилагательных при описании городов.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крупнейший город России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жизни: превосходная степень
</a:t>
            </a:r>
            <a:endParaRPr lang="en-US" sz="314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функции too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Too выражает чрезмерное количество или степень, при котором действие становится невозможным или нежелательным.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с прилагательными и наречиями, например: too small, too quickly, too expensive, чтобы указать на отрицательную характеристику.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сообщает о превышении нормы, что часто приводит к ограничению или отказу от действия.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предложений с too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образуется по схеме: too + прилагательное или наречие + to/for + дополнение, например: It’s too cold to go outside.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too не употребляется перед существительными без модификаторов much/many: correct — too much homework, too many people.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встречающиеся конструкции: too short to reach, too late for help, указывающие причину невозможности действия.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соблюдать правильный порядок слов для сохранения смысла и грамматической корректности предложения.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task is too difficult for me. Это выражение подчёркивает, что уровень сложности препятствует выполнению работы.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слишком сложная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music is too loud to focus. Слишком высокий уровень громкости мешает сосредоточиться на учебе или работе.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слишком громкая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too tired to study for the exam. Избыточная усталость становится преградой для продолжения подготовки к экзамену.
</a:t>
            </a:r>
            <a:endParaRPr lang="en-US" sz="886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устал, чтобы учиться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too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функции enough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Enough выражает достаточность качества или количества для выполнения действия или достижения цели.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Ставится после прилагательных или наречий: old enough, fast enough, что указывает на достижение минимального необходимого уровня.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существительными enough означает достаточное количество: enough money, enough time, подчёркивая достаточность ресурсов.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Передает нейтральный или положительный оттенок оценки, показывая соответствие каким-либо требованиям или ожиданиям.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с enough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или наречие всегда ставится перед enough, например: she is tall enough to play basketball. Это указывает на достижение необходимого уровня признака для действия.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enough используется с существительными, оно предшествует существительному: there is enough space in the classroom. Такая структура выражает достаточность количества для конкретной цели.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примеры: big enough, quickly enough, enough students. Важно помнить правильный порядок слов для сохранения смысла и грамматической корректности.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is old enough to vote in elections, что означает, что он достиг минимального возраста для участия в выборах. Это подчёркивает достаточность возраста для выполнения гражданского права.
</a:t>
            </a:r>
            <a:endParaRPr lang="en-US" sz="999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Достижение возраста для голосования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we have enough chairs for the meeting? — вопрос о наличии достаточного количества мебели для всех участников. Здесь enough подчёркивает необходимость соответствия требуемому минимуму.
</a:t>
            </a:r>
            <a:endParaRPr lang="en-US" sz="988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количество стульев для собрания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room isn’t big enough for all the participants, что показывает недостаток пространства. Эта фраза отражает, что размеры комнаты не соответствуют потребностям группы.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комнаты и вместимость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enough в языке
</a:t>
            </a:r>
            <a:endParaRPr lang="en-US" sz="314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too и enough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too указывает на чрезмерность признака, которая препятствует действиям, например: too loud to concentrate — слишком громко, чтобы сосредоточиться.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Enough выражает достаточность, позволяя выполнить действие: quiet enough to read — достаточно тихо для чтения. Это подчёркивает удовлетворение минимального требования.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демонстрируют разницу: too hot to play outside — слишком жарко для игр; warm enough to swim — достаточно тепло для плавания. Такое сравнение помогает правильно выбрать конструкцию.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выбора: too или enough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Руководство по выбору конструкции по степени признака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Ошибка: смешение too и enough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неправильный порядок слов, например, enough tall вместо правильного tall enough. Такие ошибки нарушают грамматику и мешают понять смысл предложения.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школьники объединяют too и enough неверно: too enough, что является грамматически некорректным. Пример ошибки: She is too enough old. Визуальные мемы помогают запомнить правильный порядок.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слишком и достаточно в повседневном общении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учащиеся активно используют конструкции с too и enough в повседневном общении, особенно в социальных сетях и мессенджерах.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60% школьных чатов содержат выражения too tired и enough time, подтверждая частоту их применения и значимость для коммуникации.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English Corpus, 2022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 + too/enough в одном предложении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Корректно использовать конструкцию с превосходной степенью и enough, например: He is the smartest student and mature enough to tutor others.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too с превосходной формой практически не встречается и считается неграмотным, так как превосходит само по себе максимальную степень признака.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enough можно сочетать с superlative для выражения достаточности, тогда как использование too с суперлативом следует избегать.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Газетная статья описывает «The most exciting match of the season», выделяя уникальность события через превосходную степень прилагательного. Такая формулировка подчеркивает исключительность игры.
</a:t>
            </a:r>
            <a:endParaRPr lang="en-US" sz="740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захватывающий матч сезона
</a:t>
            </a:r>
            <a:endParaRPr lang="en-US" sz="1022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сообщают «There is not enough evidence to convict», используя enough для обозначения недостаточности информации, необходимой для юридического решения.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Недостаточно доказательств для осуждения
</a:t>
            </a:r>
            <a:endParaRPr lang="en-US" sz="831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публикует статью с фразой «The debate was too complex for quick resolution». Здесь too указывает на избыточную сложность, мешающую принятию решения в короткие сроки.
</a:t>
            </a:r>
            <a:endParaRPr lang="en-US" sz="810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сложные дебаты для быстрого решения
</a:t>
            </a:r>
            <a:endParaRPr lang="en-US" sz="748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примеры конструкций из СМИ и литературы
</a:t>
            </a:r>
            <a:endParaRPr lang="en-US" sz="31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советы по применению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правильным расположением enough и too в предложении, так как позиция непосредственно влияет на смысл и грамматическую корректность фразы.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Переводите конструкции с учетом контекста, чтобы передать верный оттенок значения и избежать буквальных ошибок, особенно в разговорной речи.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Заучивайте неправильные и исключительные формы прилагательных и наречий для правильного образования степеней сравнения и использования с enough/too.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практикуйтесь в письменных и устных упражнениях, используя актуальные примеры из СМИ и диалогов, чтобы закреплять навыки и повышать уверенность.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правильного применения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превосходной степенью, too и enough является ключевым для точной и выразительной речи. Освоение этих конструкций помогает избегать ошибок и улучшает понимание английского языка.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2026-05-07T21:00:51Z</dcterms:created>
  <dcterms:modified xsi:type="dcterms:W3CDTF">2026-05-07T21:00:51Z</dcterms:modified>
</cp:coreProperties>
</file>