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What is your generation like?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технологии, ценности и опыт формируют поколение?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объединяет людей, выросших в одной исторической эпохе. Для старшеклассников эта тема помогает понять себя, сравнить жизненный опыт и описать привычки, ценности и поведение на английском языке.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как зеркало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подросток в историческом контексте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10 класса растут среди смартфонов, мессенджеров и видеоплатформ. Постоянный доступ к интернету делает информацию доступной почти мгновенно и меняет привычный ритм общения.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усилил онлайн-обучение и удалённое взаимодействие. Многие школьники раньше, чем предыдущие поколения, привыкли учиться, обсуждать задания и поддерживать связи через цифровые каналы.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коротким видео, постам и сообщениям влияет на восприятие информации. Подростки быстрее переключаются между источниками, но чаще сталкиваются с фрагментарным вниманием.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возраста особенно важны свобода выбора, психологическая безопасность и уважительное отношение. Эти ожидания заметно влияют на стиль общения дома, в школе и в сети.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информационное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подросток живёт в ускоренной медиасреде, где новости, мнения и развлечения смешиваются. Поэтому умение отделять факты от эмоций становится частью повседневной грамотности.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и их основные характеристики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поколений показывает, как технологии и исторический опыт влияют на привычки, ценности и стиль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поколения своя медийная среда, поэтому различаются скорость общения, способы обучения и привычные источники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распространённой социологической периодизации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" y="25"/>
            <a:ext cx="338211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поколения Z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natives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с детства живёт в цифровой среде, поэтому уверенно использует устройства, приложения и онлайн-сервисы. Технологии для него не новинка, а естественная часть повседневности.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представители поколения Z быстро воспринимают изображения, схемы и видео. Им легче работать с динамичным контентом, чем с длинными и абстрактными объяснениями без наглядности.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Многозадачность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одновременно переписываются, слушают музыку и выполняют учебные задания. Такая привычка развивает гибкость, но требует самоконтроля, чтобы не терять концентрацию.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 близки форматы, где можно отвечать, выбирать, комментировать и создавать контент самому. Поэтому вовлечённость в проектную работу и цифровые задания обычно выше, чем в пассивном просмотре.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важны authenticity, equality, inclusion, mental health и personal freedom. Эти ценности связаны с желанием быть собой, уважать различия и сохранять психологическое благополучие.
</a:t>
            </a:r>
            <a:endParaRPr lang="en-US" sz="11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подростков: где проходит больше всего 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активность подростков часто начинается с общения и продолжается развлечением, поэтому один и тот же экран используется для разных задач в течение 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досуг занимают основную часть экранного времени; учебные сервисы важны, но уступают по объёму.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типичным моделям цифровой активности подростков; не основана на одном конкретном опросе.
</a:t>
            </a:r>
            <a:endParaRPr lang="en-US" sz="9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общается современное поколение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короткие сообщения, голосовые заметки и быстрые реакции. Такая коммуникация экономит время, но требует точности, чтобы собеседник правильно понял смысл.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мемы и стикеры дополняют текст и помогают передать тон сообщения. В результате общение становится более эмоциональным, но иногда и более неоднозначным.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на английском важны простые выражения согласия и сомнения: I agree, I’m not sure, That’s true, It depends, In my opinion. Они делают речь естественной.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коммуникация всё чаще строится на уважении к личному пространству и спокойному тону. Подростки ценят безопасное общение без давления, насмешек и токсичных комментариев.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общение не отменяет умения внимательно читать и отвечать по существу. Именно это помогает не только поддерживать дружбу, но и успешно работать в 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получает и проверяет информацию
</a:t>
            </a:r>
            <a:endParaRPr lang="en-US" sz="260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уведомления в соцсети до собственного мнения и проверки фактов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мировоззрение подростков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чувствительно реагируют на несправедливость и неравные правила. Им важно, чтобы к ним относились серьёзно, а решения были понятными, последовательными и честными.
</a:t>
            </a:r>
            <a:endParaRPr lang="en-US" sz="1082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социальные темы становятся частью подростковой позиции. Школьники всё чаще связывают личный выбор с влиянием на других людей и на будущее общества.
</a:t>
            </a:r>
            <a:endParaRPr lang="en-US" sz="1164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нормой становится принятие разных взглядов, культур и жизненных стилей. Это поддерживает атмосферу, в которой можно быть собой без страха осуждения.
</a:t>
            </a:r>
            <a:endParaRPr lang="en-US" sz="1082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услышанным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не только выражать мнение, но и получать отклик. Возможность участвовать в обсуждении повышает доверие к школе, семье и общественным инициативам.
</a:t>
            </a:r>
            <a:endParaRPr lang="en-US" sz="1082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стабильность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стремление к свободе, старшеклассникам нужны понятные правила и надёжная поддержка взрослых. Это создаёт чувство опоры в период быстрых перемен.
</a:t>
            </a:r>
            <a:endParaRPr lang="en-US" sz="10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считают самым важным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старшеклассников нередко связаны с тем, что помогает чувствовать безопасность сегодня и строить реалистичные планы на завтра.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обычно здоровье, образование, семья и друзья; деньги и успех важны, но чаще рассматриваются вместе с личным развитием.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для учебного обсуждения ценностей подростков; значения условные.
</a:t>
            </a:r>
            <a:endParaRPr lang="en-US" sz="12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цифрового поколения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поколения Z умеют быстро находить нужную информацию, сравнивать источники и отсеивать лишнее. Для них привычно искать ответ не в одном тексте, а в нескольких цифровых форматах сразу.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приучает легко переключаться между задачами и осваивать новые приложения без долгой подготовки. Это помогает быстрее адаптироваться к изменениям в учебе и повседневной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лучше воспринимают информацию через видео, схемы, презентации и инфографику. Визуальный формат облегчает понимание сложных тем и делает обучение более наглядным и доступным.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охотно использует цифровые сервисы для проектов, монтажа, дизайна и совместной работы. Такая среда развивает инициативность, умение делиться идеями и создавать собственный контент.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риски цифровой среды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1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уведомления и бесконечная лента новостей перегружают внимание. В результате подростку труднее сосредоточиться, выделить главное и спокойно завершить даже простое учебное задание.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83927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комментарии и просмотры становятся важной частью самооценки. Если реакция окружающих кажется недостаточной, это может вызывать напряжение, неуверенность и лишнюю тревожность.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37699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показывают отредактированную версию жизни, поэтому подростки часто сравнивают себя с идеализированными образами. Это усиливает ощущение недостаточности и мешает реалистично оценивать собственные достижения.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83927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экранное время особенно вредно вечером, потому что оно сбивает режим сна и повышает утомляемость. Недосып снижает работоспособность, память и способность долго удерживать внимание.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37699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отключать лишние уведомления, делать паузы и заранее ограничивать время в телефоне. Такие привычки помогают сохранить концентрацию, снизить стресс и сделать использование гаджетов более осознанным.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глазами поколения Z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ожиданий и предпочтений старшеклассников в учебном процессе показывает, какие форматы делают уроки более понятными и мотивирующими.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лучше вовлекается в обучение, когда видит смысл задания, получает ясные критерии и работает в активном, практико-ориентированном формате.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раздела Unit 4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личная идентичность подростка
</a:t>
            </a:r>
            <a:endParaRPr lang="en-US" sz="261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основных влияний, которые постепенно формируют представление подростка о себе и своих ценностях.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профессия и ожидания от работы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чаще выбирают сферы, где нужны цифровые навыки, креативность и быстрая адаптация: IT, дизайн, медиа, маркетинг и предпринимательство.
</a:t>
            </a:r>
            <a:endParaRPr lang="en-US" sz="128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будущей работы важны гибкий график, возможность удалённого формата и понятные перспективы роста. Работа должна оставлять пространство для личной жизни.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одной профессии на всю жизнь становится менее устойчивой. Решение о карьере всё чаще рассматривается как путь проб, смены интересов и накопления опыта.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Lifelong learning становится необходимостью: навыки быстро устаревают, поэтому важно регулярно учиться, обновлять компетенции и осваивать новые инструменты.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поколений в школьной и 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особенно заметны в том, как подростки и взрослые читают новости, обсуждают события и выбирают источники знаний. Это влияет и на школьное общение.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быстрее ориентируется в цифровой среде, но чаще нуждается в навыках отбора информации и вдумчивой оценки фактов.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раздела Unit 4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о подростках и реальная картина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 только в телефоне»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стороны может казаться, что подросток целый день ничего не делает, кроме просмотра экрана. Но за этим часто скрываются учебные чаты, поиск информации, подготовка проектов и общение с одноклассниками.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успевают не только учиться, но и заниматься спортом, музыкой, курсами или волонтёрством. Их день редко бывает пустым, а внешняя «пассивность» часто обманчива.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в деталях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сам собрать презентацию, смонтировать видео, заказать нужные материалы и помочь дома младшим. Это не всегда заметно сразу, поэтому взрослые нередко недооценивают уровень его ответственности.
</a:t>
            </a:r>
            <a:endParaRPr lang="en-US" sz="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поколения в обществе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заметно влияют на повседневную речь, делая её более короткой, живой и эмоционально точной. Через мемы, новые выражения и смешанные форматы они меняют привычный стиль общения.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тренды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молодёжь часто задаёт популярность музыке, моде, визуальным образам и интернет-шуткам. То, что становится популярным среди школьников, быстро выходит за пределы их среды.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самоуправлении, проектах класса и школьных инициативах показывает, что подростки умеют не только выражать мнение, но и брать на себя реальную ответственность.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акции, экологические проекты и онлайн-кампании дают подросткам возможность влиять на жизнь вокруг себя. Их позиция становится частью более широкого общественного разговора.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общественной коммуникации ценятся прямота, честность и готовность быстро реагировать на важные темы. Для поколения Z особенно важно, чтобы его голос был услышан без формальности и давления.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что отличает поколения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ценности и различия в образе жизни, которые формируются под влиянием исторического опыта и технологий.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различаются способами общения и потребления информации, но их базовые стремления остаются одинаковыми: быть понятыми, уважаемыми и уверенными в завтрашнем дне.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раздела Unit 4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generation like? Итог раздела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старшеклассников живёт быстро, мыслит цифрово и ищет баланс между свободой, ответственностью и будущей профессией. Понимание этих особенностей помогает учиться осознаннее и общаться здоровее.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2026-05-31T16:41:31Z</dcterms:created>
  <dcterms:modified xsi:type="dcterms:W3CDTF">2026-05-31T16:41:31Z</dcterms:modified>
</cp:coreProperties>
</file>