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углов, связанных с окружностью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величину угла по тому, где стоит вершина и на какую дугу он опирается.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окружает нас в колёсах, часах, монетах и компасах. В 7 классе важно распознавать элементы: центр, радиус, диаметр, хорду, дугу и касательную. Углы удобно измерять в градусах, а полный круг — 360°.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окружность и углы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имеет вершину в центре окружности, а его стороны — это радиусы. Он «смотрит» на дугу, соединяющую концы радиусов, и показывает её градусную меру.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центрального угла равна величине соответствующей дуги. Поэтому, если центральный угол равен 120°, то дуга, на которую он опирается, тоже равна 120°.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полная окружность составляет 360°, любые дуги можно сравнивать и находить через градусы. Это позволяет переводить задачу про углы в задачу про дуги и обратно.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и дуга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углов окружности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одна и та же дуга используется в трёх случаях, поэтому различие в значениях углов объясняется положением вершины и видом сторон.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однотипную зависимость: центральный угол совпадает с дугой, а два других случая дают ровно половину.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урока: соотношения «угол — дуга» (без внешних данных).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555543"/>
            <a:ext cx="4867800" cy="23193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измерения углов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вид угла по положению вершины и по линиям на чертеже, затем подставляйте нужную связь между углом и дугами.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формулы сводятся к одной идее: угол определяется дугами, а множитель (1/2, сумма или разность) зависит от расположения вершины и отрезков.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правила из школьной геометрии (7 класс).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угла по чертежу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решения задач на углы, связанные с окружностью.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 всегда равен половине центрального угла, который опирается на ту же дугу. Например, дуга 100° соответствует вписанному углу 50°, поэтому вычисления легко сверять по рисунку.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вписанного угла лежит на окружности, а его стороны пересекают окружность в двух точках. Угол «держит» дугу, соединяющую эти точки.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касается окружности в одной точке, а хорда соединяет две точки окружности. Угол между ними равен половине дуги между концами хорды.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80°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Справочное правило из темы: «угол между касательной и хордой = 1/2 дуги» (пример: дуга 80°).
</a:t>
            </a:r>
            <a:endParaRPr lang="en-US" sz="673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величина угла будет вдвое меньше и составит 40°.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внутри окружности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хорды пересекаются внутри окружности, образуется угол, который связан с дугами, лежащими напротив этого угла. По сути, «смотрят» не на отрезки, а на дуги, разделённые ими.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угла равна половине суммы двух дуг напротив него. Например, дуги 70° и 50° дают угол 60°, потому что (70° + 50°) / 2 = 60°.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выбрать именно те дуги, которые смотрят на угол с противоположных сторон. Это особенно нужно, когда на чертеже несколько пересечений и легко перепутать дуги.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вне окружности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вершина угла находится вне окружности, а его стороны пересекают окружность, получится внешний угол. Его величина зависит от двух дуг, «лежащих против» сторон угла.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случая угол равен половине разности соответствующих дуг. Например, дуги 140° и 60° дают угол 40°, так как (140° − 60°) / 2 = 40°.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применяют не только при двух секущих, но и когда одна прямая касается окружности, а другая является секущей. Также оно подходит для двух линий, выходящих из одной внешней точки.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аккуратно определите, какие именно дуги соответствуют каждой стороне угла, и проверьте направление разности по рисунку.
</a:t>
            </a:r>
            <a:endParaRPr lang="en-US" sz="9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изменяется угол при одной и той же дуге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и том же наборе дуг видно: центральный угол равен дуге, а вписанный — ровно в два раза меньше. Поэтому при росте дуги углы увеличиваются пропорционально.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зависимости дают разные «темпы»: для центрального случая отношение дуги к углу 1:1, для вписанного — 1:2. Это помогает быстро проверять вычисления.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 школьным соотношениям: центральный угол y=x, вписанный y=x/2 (использованы дуги 40°, 80°, 120°, 160°, 200°).
</a:t>
            </a:r>
            <a:endParaRPr lang="en-US" sz="6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 в полуокружности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вычислять каждый раз, на чертеже отмечают диаметр, точку на окружности и прямой угол у вершины вписанного угла. Это сразу подтверждает правильность построения и результата.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вписанный угол опирается на диаметр, он всегда равен 90°. Диаметр делит окружность на две полуокружности по 180°, значит соответствующая дуга составляет 180°, а половина — 90°.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555468"/>
            <a:ext cx="4867800" cy="23193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формул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сопоставление вида угла и нужной формулы: выбери вариант по положению вершины и по тому, какие линии образуют угол. Одна и та же дуга работает по-разному при смене вершины.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подсказка: сначала определи вид угла, затем подставь формулу. Даже при одной дуге результат меняется, потому что меняется положение вершины.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геометрия (7 класс): стандартные свойства углов и дуг окружности.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175" y="2853099"/>
            <a:ext cx="186900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494" y="4109015"/>
            <a:ext cx="210262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дуги и хорды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путают, что именно нужно брать: величину дуги, на которую опирается угол, а не длину хорды. Чтобы избежать ошибки, мысленно обозначь концы угла и дугу между ними.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не той дуги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точки делят окружность на две дуги, важно выбрать ту, которая «смотрит» на угол. Берут дуги, лежащие напротив вершины по нужным сторонам, иначе формула даст неверный знак или величину.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Смешивание внутренних и внешних случаев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с вершиной внутри или вне окружности используются разные выражения: сумма или разность дуг. Перед вычислениями проверь, где именно находится вершина относительно окружности и входящих линий.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нужную теорему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выбора: сначала позиция вершины, затем тип линий на чертеже (радиусы, хорды, касательная или секущие).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4" y="1850799"/>
            <a:ext cx="264000" cy="21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6513" y="1835949"/>
            <a:ext cx="240900" cy="24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8350" y="1835949"/>
            <a:ext cx="240900" cy="24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окружающей жизни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4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и спицы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колесо вращается, различные положения спиц можно рассматривать как стороны углов, связанных с окружностью. Чем больше дуга между «точками пересечения», тем больше центральный угол, который они образуют.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4963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Циферблат часов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циферблате между цифрами 12 и 3 получается угол 90°, потому что отрезок между положениями стрелок соответствует четверти окружности. Понимание дуг помогает быстрее оценивать углы по времени.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96800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развязки и секторы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Круговые участки движения часто строят как «сектора» окружности. Если известны границы дуги, можно оценить углы поворота: они напрямую связаны с долями окружности и тем самым с градусной мерой.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случаи встречаются чаще в школьных задачах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задачах одного рисунка могут комбинироваться разные типы углов, но ядро решения обычно опирается на вписанные и центральные случаи из-за частого появления дуг.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почти две трети заданий связаны с вписанными и центральными углами. Если уверенно освоить эти правила, станет проще решать большинство примеров.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распределение типов школьных задач по теме (по данным примера из задания).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после вычислений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вид угла: вершина в центре, на окружности или вне неё. От этого зависит формула. Если тип выбран неверно, даже правильные дуги приведут к ошибочному значению угла.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Убедись, что дуга выбрана той же стороны, что и угол на рисунке. Для вписанного угла итог всегда должен быть меньше дуги, а связь с половиной дуги — сохраняться.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задач с несколькими неизвестными проверь согласование суммы или разности дуг с требуемыми 180° либо 360° (в зависимости от геометрической ситуации). Это помогает найти логические ошибки в вычислениях.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Мини-задача с несколькими углами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рисунке есть касательная и хорда, причём угол между ними опирается на ту же дугу, он тоже будет равен 62°. Один чертёж позволяет находить несколько величин по разным теоремам.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центральный угол равен 124°. Тогда вписанный угол, опирающийся на ту же дугу, равен половине центрального: 124°/2 = 62°. Здесь важно не менять дугу.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связанные с окружностью, определяются положением вершины и дугой, на которую они опираются. Центральный угол равен дуге, а вписанный и угол с касательной — половине дуги; внутренние и внешние случаи используют сумму или разность дуг.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2026-05-13T07:12:21Z</dcterms:created>
  <dcterms:modified xsi:type="dcterms:W3CDTF">2026-05-13T07:12:21Z</dcterms:modified>
</cp:coreProperties>
</file>