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числа: считаем от 0 до 9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узнавать, сравнивать и считать первые числа.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однозначные числа нужны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числа встречаются в играх, на часах, в книгах и дома. Они помогают быстро понять маленькое количество предметов и не сбиться при счёте.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только одна цифра, число относят к однозначным. Так легче сразу понять, сколько знаков нужно прочитать и записать.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в записи означает, что число однозначное.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нужна, чтобы записывать числа. С её помощью мы читаем и пишем нужное значение, как буквы помогают записывать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— это количество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предметов перед нами. Например, запись 5 обозначает пять яблок, пять кубиков или пять шагов.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запись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однозначное ли число на карточке, в учебнике или на доске.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порядку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ряду стоят одно за другим: 0, 1, 2, 3 и дальше до 9. Так легче запомнить, что каждый следующий шаг увеличивает число на один.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 больше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число стоит в ряду, тем оно меньше. Чем дальше оно расположено вправо, тем больше. Ряд будто ведёт числа по лестнице вверх.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 +1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любого однозначного числа идёт следующее, которое больше ровно на один. Этот маленький шаг помогает считать спокойно, без прыжков и пропусков.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счёта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 известен, ребёнок быстрее называет числа и проверяет себя. Это полезно при чтении, решении задач и игре в классные математические задания.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ряд чисел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— это тоже число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показывает, что предметов нет совсем. Если в коробке не осталось кубиков, говорят: кубиков 0. Это тоже правильный ответ, а не ошибка.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стоит первым в числовом ряду, перед 1. Он помогает показать пустоту, а ещё удобно считать, когда что-то уже убрали или не положили.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однозначные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по месту числа в ряду: сначала определяем, какое число стоит раньше или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7" y="1571921"/>
            <a:ext cx="324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53921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53921"/>
            <a:ext cx="324000" cy="324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12961"/>
            <a:ext cx="324000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12961"/>
            <a:ext cx="324000" cy="324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можно показать число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Предметами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показать любыми предметами: карандашами, яблоками, кубиками или игрушками. Главное — чтобы их было ровно столько, сколько нужно назвать.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Пальцами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помогают быстро увидеть количество. Если поднять нужное число пальцев, сразу становится понятно, сколько это, даже без длинного пересчёта.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Точками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удобно рисовать в тетради или на карточке. Их можно расположить в ряд, как маленькие бусинки, и легко сосчитать глазами.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Кружками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похожи на точки, только их заметнее в записи. Ими удобно составлять задания, где нужно показать число аккуратно и наглядно.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По-разному составлять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можно разложить несколькими способами, например 8 как 5 и 3 или 4 и 4. Это учит видеть число гибко.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числа рядом с нами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всё можно посчитать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вокруг: у стула четыре ножки, у окна может быть две створки, а на парте лежат карандаши и тетради. Такие предметы помогают тренироваться считать без скуки и сразу видеть, зачем нужны числа.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игре и на часах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однозначные числа помогают вести счёт очков, шагов и ходов. На часах они показывают минуты и часы, поэтому ребёнок учится замечать число даже тогда, когда просто играет или ждёт звонка.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счёт тоже рядом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однозначные числа прячутся в самых обычных вещах: в ложках, книгах, чашках и игрушках. Стоит только присмотреться, и маленькие числа начинают подмигивать отовсюду, будто говорят: «Посчитай нас!»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предметы без ошибок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идёт по одному предмету и по одному числу: сначала называем количество, потом проверяем, не пропущен ли предмет и не посчитан ли он дважды.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числа при сложении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складывать два однозначных числа, ответ тоже может остаться однозначным. Например, 2 + 3 = 5, а 4 + 1 = 5. Такой пример легко проверить на пальцах.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становится больше 9, появляется уже двузначное число. В примере 6 + 4 = 10 видно, что ряд однозначных чисел на этом заканчивается и начинается новое число.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заметить границу между маленькими и большими числами. Если после действия в ответе одна цифра, число однозначное; если цифр две, оно уже другое.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числа при вычитании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сколько предметов осталось после того, как часть убрали. Например, 7 − 2 = 5 и 9 − 4 = 5. Так удобно считать без пересчёта с начала.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примеры: 8 − 1 = 7. Здесь видно, что из однозначного числа можно получить другое однозначное число, если не убрать слишком много предметов сразу.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всё до последнего предмета, получается 0. Это важный результат: ноль означает, что предметов больше нет, и в счёте он тоже нужен.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линия от 0 до 9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линии числа стоят строго по порядку: слева — меньшие, справа — большие. Если двигаться вправо, каждый следующий шаг увеличивает число на 1, и это помогает не путаться.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5 на линии есть соседи: 4 и 6. Линия от 0 до 9 удобна для сравнения, счёта и простых шагов вперёд и назад — почти как дорожка для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соседей, берут число в ряду однозначных чисел и смотрят на ближайшие позиции слева и справа.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однозначные числа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спорте такие числа тоже встречаются постоянно: счёт голов, очков или шагов нередко остаётся маленьким. Здесь удобно видеть количество сразу, без лишних подсказок.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однозначные числа легко найти вокруг себя: 3 мяча, 8 минут, 9 шагов. Эти примеры показывают, что числа живут прямо рядом с нами.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часах, страницы книг и номера простых заданий часто показывают однозначные числа. Они помогают быстро понять значение, не тратя время на долгий пересчёт.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ребёнку такие примеры, тем увереннее он читает числа в разных ситуациях. Однозначное число становится знакомым помощником, а не загадочным символом.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чисел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цифра и число путаются местами
</a:t>
            </a:r>
            <a:endParaRPr lang="en-US" sz="1377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знак 5 и думает только о картинке, забывая, что это ещё и запись количества. Рядом полезно показать пять предметов и саму цифру, чтобы связь стала понятной сразу.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Пропал ноль — и всё изменилось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ряду забывают про 0 или считают его «не настоящим» числом. Тогда порядок нарушается, а 10 по ошибке записывают рядом с однозначными числами, хотя у него уже две цифры.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9 от 10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идёт по числу цифр в записи: одна цифра означает однозначное число, две цифры — уже двузначное.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Однозначное число записывается одной цифрой. Это значит, что достаточно одного знака, чтобы показать маленькое количество, например 0, 4 или 9.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очень простая: если в записи одна цифра, число однозначное. Если цифр больше одной, то это уже не наш случай — математика делает шаг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однозначным числам относятся все числа от 0 до 9. Они помогают считать предметы, сравнивать их по порядку и находить соседей на числовой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числа — первые помощники в счёте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уверенно узнавать числа от 0 до 9, сравнивать их и считать предметы без путаницы. Эти маленькие числа каждый день помогают в школе, дома и в играх.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2026-05-20T12:30:11Z</dcterms:created>
  <dcterms:modified xsi:type="dcterms:W3CDTF">2026-05-20T12:30:11Z</dcterms:modified>
</cp:coreProperties>
</file>