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со степенями: основные правила и примеры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быстро упрощать выражения и считать без лишних действий.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сокращают длинные произведения, помогают в формулах площади и объёма, а также в записи очень больших и очень маленьких чисел. Это делает вычисления быстрее и удобнее в 7 классе.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степени важны в алгебре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степень числа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степени — это число, которое умножают само на себя несколько раз. Именно оно повторяется в записи степени и определяет, какое число берётся в произведение.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показывает, сколько одинаковых множителей входит в запись. Например, в 3⁴ число 3 повторяется четыре раза, значит степень читается как произведение четырёх троек.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 называется квадратом числа, а третья — кубом. Эти названия часто встречаются в задачах, поэтому важно узнавать их быстро и понимать, что они означают.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как повторяющееся умножение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пятёрки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5³ можно прочитать как три одинаковых множителя 5. Это означает 5 · 5 · 5, то есть повторение одного и того же числа три раза. Такая запись короче и нагляднее обычного произведения.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повторений в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2⁴ число 2 повторяется четыре раза, поэтому результат равен 16. Если показатель равен 2, получается квадрат, а при показателе 1 число остаётся без изменений. Это хорошо видно на простых числовых примерах.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одинаковых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степени легко показать на рисунке с одинаковыми предметами: ряды, столбики или группы. Например, 4 ряда по 2 предмета, 3 ряда по 3 предмета или 2 ряда по 5 предметов помогают увидеть повторение.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вычисления по теме степеней; значения рассчитаны для чисел 2, 3 и 4.
</a:t>
            </a:r>
            <a:endParaRPr lang="en-US" sz="861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быстро растёт значение при увеличении показателя степени.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Кубы возрастают заметно быстрее квадратов, потому что число умножается на себя большее количество раз.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и кубы чисел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 с одинаковым основанием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общее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в обоих множителях одно и то же основание. Именно одинаковые основания позволяют применять правило сложения показателей и заменять длинную запись одной степенью.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показатели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показатели складываются: a^m · a^n = a^(m+n). Это связано с тем, что одинаковые множители просто объединяются в одну цепочку без изменений.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можно при необходимости вычислить значение. Например, 5² · 5³ = 5⁵, x⁴ · x¹ = x⁵, 2³ · 2⁴ = 2⁷. Это экономит время и уменьшает число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одинаковых множителей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числитель и знаменатель как произведения с одинаковым основанием. Общие множители можно сокращать, поэтому выражение становится короче и понятнее.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показатели вычитаются: a^m: a^n = a^(m-n), если m &gt; n и a ≠ 0. Так отражается сокращение одинаковых множителей.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правилу 7⁵: 7² = 7³, а x⁶: x² = x⁴. После преобразования можно при необходимости найти числовое значение полученной степени.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со степенями с одинаковым основанием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преобразования выражений по школьным правилам алгебры.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степени в степень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возводят в степень, внешнее число показывает, сколько раз повторяется внутренняя степень целиком. Поэтому показатели не складываются и не вычитаются, а перемножаются.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выглядит так: (a^m)^n = a^(m·n). Сначала остаётся одно основание, а затем показатели умножаются между собой, потому что повторяется вся внутренняя степень.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правилу (2³)² = 2⁶, (x²)⁴ = x⁸, (5¹)³ = 5³. Такие примеры помогают увидеть, как изменяется запись без лишних преобразований.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множитель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находится произведение, степень распределяется на каждый множитель. Запись (ab)^n превращается в a^n b^n, потому что оба числа повторяются одинаковое число раз.
</a:t>
            </a:r>
            <a:endParaRPr lang="en-US" sz="969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(2·3)² сначала оба числа возводятся во вторую степень: 2²·3². Затем можно вычислить результат, если это нужно в задаче или проверке ответа.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буквенных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букв это особенно удобно: (x·y)³ = x³y³. Такое правило помогает быстро раскрывать скобки и не путать степень произведения со сложением или умножением внутри выражения.
</a:t>
            </a:r>
            <a:endParaRPr lang="en-US" sz="9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частного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Возводим обе части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числитель и знаменатель возводят в одну и ту же степень. Получается формула: (a/b)^n = a^n/b^n, если b ≠ 0.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дробь в степени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дробь целиком: и числитель, и знаменатель стоят в скобках. Это важно, потому что степень относится ко всему частному, а не только к одной части записи.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(3/5)^2 = 9/25, а (x/2)^3 = x^3/8. Скобки помогают не перепутать порядок действий и правильно записать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алгебры для 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показывают, как изменяются показатели степени при разных действиях и как быстро записывать результат в одной степени.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действия показатели складываются, вычитаются или перемножаются; это позволяет преобразовывать выражения быстрее и без лишних вычислений.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основных правил степеней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сразу упростить выражение: 9^0, (−4)^0 и x^0 при x ≠ 0 дают один и тот же результат.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ненулевое число в нулевой степени равно этому числу, если не считать саму запись нулевой степени для нуля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алгебры для 7 класса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 степени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 показывает, что нужно взять обратное число. Поэтому a^-n заменяют дробью 1/a^n, если основание не равно нулю.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удобно получать дробные ответы без лишних шагов: 2^-3 = 1/8, 5^-2 = 1/25, 10^-1 = 1/10.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часто встречается в алгебре и физике, когда нужно записать очень маленькие величины или аккуратно работать с дробями.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пример: значения 2^1–2^5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одном и том же основании рост показателя быстро увеличивает результат, поэтому степени удобны для краткой записи больших чисел.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на 1 больше почти удваивает значение для основания 2, что наглядно демонстрирует быстрый рост степени.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степени при росте показателя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выражений со степенями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алгебры для 7 класса: выбор действия, применение формулы и проверка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797092"/>
            <a:ext cx="4152000" cy="18500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алгебры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самые частые ошибки и сразу отличить правильное применение правил от неверного.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степеней действуют для умножения, деления и скобок с произведением, но не для сложения внутри скобок.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действиях со степенями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910" y="977025"/>
            <a:ext cx="2698980" cy="226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часто встречаются в формулах площади и объема. Если ребро куба обозначить буквой, третья степень сразу показывает, как связаны длина ребра и объем фигуры.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формулы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степени десяти помогает экономить место и быстрее читать числа. Например, 10^3 означает тысячу, а 10^-2 — сотую часть единицы.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 маленькие числа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предметах степени используют для обозначения кратных и долей величин. Это удобно, когда нужно сравнивать размеры, переводить единицы и не писать длинные числа.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науке и технике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 жизни и в учебных предметах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94" y="14006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045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04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26390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 урока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выражение 3^2·3^5. Здесь основание одинаковое, значит показатели нужно сложить, а не перемножить или оставить без изменений.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(x^3)^2 внешний показатель показывает, сколько раз повторяется внутренняя степень. Поэтому показатели перемножаются, и получается одна степень.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(4y)^2 требует возвести в степень каждый множитель. Число и буква обрабатываются отдельно, потому что они стоят в скобках.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6^0 основание не равно нулю, значит результат всегда равен 1. Это правило полезно при упрощении выражений и формул.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2^-2 показывает, что отрицательная степень означает обратное число. После преобразования получается дробь ½^2, то есть 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быстро сокращать запись и упрощать выражения. Главное — помнить, когда показатели складываются, вычитаются или перемножаются, а также не забывать про нулевую и отрицательную степени.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2026-05-29T21:11:03Z</dcterms:created>
  <dcterms:modified xsi:type="dcterms:W3CDTF">2026-05-29T21:11:03Z</dcterms:modified>
</cp:coreProperties>
</file>