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шар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почему наша планета круглая и чуть сплюснута у полюсов.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узнали форму Земли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долго наблюдали небо и море. Тень Земли на Луне, исчезающий за горизонтом корабль и снимки из космоса помогли понять: наша планета похожа на шар.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огромна, поэтому на маленьком участке она кажется почти ровной. Точное измерение показывает её размер и помогает понять, почему планета выглядит как шар.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12 742 км
</a:t>
            </a:r>
            <a:endParaRPr lang="en-US" sz="7186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 примерный диаметр Земли, и поэтому её кривизну трудно заметить глазами.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 горизонт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исчезает корпус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удаляется, нижняя часть скрывается за горизонтом раньше верхней. Это происходит из-за кривизны Земли и особенно хорошо видно на спокойном море.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Мачта остаётся видна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долго, над водой ещё заметна мачта, хотя корпус уже пропал из вида. Такой простой морской пример помогает представить форму планеты без сложных приборов.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взглядом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кораблём легко повторить и запомнить. Оно не требует особого оборудования, зато очень наглядно показывает, что поверхность Земли не совсем плоская.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тень на Луне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при затмении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лунного затмения тень Земли на Луне выглядит круглой. Это важная подсказка: круглую тень даёт шар, а не плоская фигура.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задолго до космических полётов учёные замечали это явление и делали выводы о форме Земли. Небо помогало им лучше понять наш мир.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тень всегда круглая, значит источник тени тоже имеет округлую форму. Для людей это стало одним из первых убедительных доказательств шарообразности Земли.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Земли из космоса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могут сфотографировать Землю почти целиком, будто большой голубой мяч. На снимках видны облака, океаны и материки, а края планеты выглядят изогнутыми. Такие фотографии очень трудно перепутать с изображением плоского мира.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космонавтов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Космонавты рассказывают, что Земля из космоса кажется красивой и круглой. Сверху хорошо заметно, как она покрыта облаками и светится над тёмным пространством. Этот вид помогает понять, насколько велика наша планета.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как 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из космоса не требуют догадок или длинных объяснений. На них видно то, что нельзя рассмотреть с одного школьного двора: Земля действительно имеет форму шара и находится в огромном космическом пространстве.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слишком большая, и на коротком расстоянии кривизна почти не заметна. Только очень далеко, на море или в космосе, она становится очевидной.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12 742 км
</a:t>
            </a:r>
            <a:endParaRPr lang="en-US" sz="7186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такой диаметр у Земли, поэтому её поверхность кажется ровной на глаз.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удерживает всё на Земле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притягивает к Земле людей, камни, игрушки и всё, что находится рядом с поверхностью. Поэтому мы стоим на земле, а не улетаем вверх.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реки и озёра не разливаются в космос, потому что сила притяжения удерживает воду у поверхности планеты. Благодаря этому на Земле есть океаны и дожди.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помогает сохранять и воздух, которым мы дышим. Она как невидимый помощник, который держит рядом с Землёй всё нужное для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полюса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— это воображаемая линия, которая проходит посередине Земли. Она помогает представить планету как большой шар и удобна для измерений на карте и глобусе.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окружности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небольшого сплюснутого вида окружность по экватору получается чуть больше, чем линия через полюса. Это ещё одно подтверждение того, что Земля не идеальный шарик.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полюса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находятся на самом верху и самом низу Земли. В этих местах планета немного сжата, поэтому её форма не совсем идеально круглая.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вращается Земля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в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освещает одну половину Земли, на ней наступает день. Эта светлая часть медленно поворачивается, как большой мяч в солнечном луче. Именно поэтому утро приходит не сразу, а постепенно.
</a:t>
            </a:r>
            <a:endParaRPr lang="en-US" sz="849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половина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стороне в это же время темно. Там ночь, потому что солнечный свет туда не попадает. Земля всё время вращается, и светлая часть сменяет тёмную, как по очереди закрывающиеся шторы.
</a:t>
            </a:r>
            <a:endParaRPr lang="en-US" sz="89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времени суток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Земли занимает примерно сутки. За это время мы видим утро, день, вечер и ночь. Это происходит каждый день, хотя мы сами этого вращения почти не замечаем.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на шаре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падает только на ту сторону Земли, которая повернута к Солнцу. Там становится светло и тепло, а на другой стороне в это время темно.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поворачивается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всё время медленно вращается вокруг своей оси. Из-за этого освещённая часть постепенно меняется, и свет переходит на новые места.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новый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оказывается на светлой стороне, там наступают утро и день. Люди видят Солнце, а тёмная сторона уходит в ночь.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продолжает вращаться без остановки. Поэтому после дня приходит вечер, затем ночь, а потом снова утро. Так на планете идёт привычная смена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тени бывают разной длины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стоит низко, его лучи падают на землю косо. Поэтому тень от человека, дерева или столба получается длинной и заметной.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поднимается выше, и лучи падают почти прямо. Из-за этого предметы отбрасывают короткие тени, словно прячутся под собой.
</a:t>
            </a:r>
            <a:endParaRPr lang="en-US" sz="945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тени меняется не сама по себе, а из-за угла, под которым свет падает на Землю. Это легко проверить на прогулке или во дворе.
</a:t>
            </a:r>
            <a:endParaRPr lang="en-US" sz="9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модель Земли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Крошечная Земля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похож на маленькую копию нашей планеты. На нём можно увидеть материки, океаны и даже линию экватора. Если крутить его медленно, становится понятно, что Земля действительно не плоская, а округлая.
</a:t>
            </a:r>
            <a:endParaRPr lang="en-US" sz="95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легко найти разные части света и сравнить, как они расположены друг относительно друга. Он помогает не теряться в большой географии и показывает, что моря и суша лежат на одной круглой поверхности.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и 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глобуса есть верх и низ — Северный и Южный полюса. Посередине проходит экватор, как воображаемый пояс. Такая модель помогает представить, где на Земле холоднее, а где теплее.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вокруг Земли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и путешественники не раз проходили такой путь вокруг планеты. Их маршрут показывает: поверхность Земли замкнута, как у шара, а не у плоского листа.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возвращает туда, откуда начался, это очень важная подсказка. Она помогает понять форму Земли без сложных приборов — просто по самой дороге.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без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время двигаться в одном направлении по поверхности Земли, можно обойти её и вернуться в исходную точку. Такое путешествие похоже на большой круг.
</a:t>
            </a:r>
            <a:endParaRPr lang="en-US" sz="9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самолёта и карта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плоская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бумажной карте Земля выглядит разложенной, как большая картинка. Поэтому прямой путь по поверхности может на ней казаться изогнутым или длиннее, чем в жизни.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не всегда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короткий маршрут на шаре часто идёт по дуге. Для самолёта это удобно, потому что так можно быстрее добраться до нужного места.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Пилоты и путешественники пользуются картами, компасом и навигацией. Эти помощники подсказывают верное направление и не дают заблудиться даже на очень большом расстоянии.
</a:t>
            </a:r>
            <a:endParaRPr lang="en-US" sz="10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9908" y="1986438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совпало бы, если бы Земля была плоской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 Луне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лунного затмения тень Земли всегда круглая. Если бы наша планета была плоской, такая форма тени появлялась бы не так.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Уплывающий корабль исчезает постепенно: сначала корпус, потом мачта. На плоской Земле он просто уменьшался бы целиком, а не прятался бы за линией горизонта.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со спутников показывают Землю как голубой шар с облаками и океанами. Они не совпали бы с видом плоской планеты, потому что форма была бы совсем другой.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космосе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шар среди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Земля выглядит как маленькая голубая планета на тёмном фоне. Облака, океаны и материки видны сразу, будто кто-то раскрасил шар яркими красками. Рядом с огромным космосом она кажется особенно хрупкой и красивой.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Луной и Солнцем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одинока во Вселенной. Рядом с ней находятся Луна, Солнце и бесчисленные звёзды. Их соседство помогает понять, что наша планета — лишь одна из многих, но именно на ней есть воздух, вода и жизнь.
</a:t>
            </a:r>
            <a:endParaRPr lang="en-US" sz="8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часть большого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Землю издалека, сразу видно, какая она маленькая по сравнению с космосом. Это напоминает: у нашей планеты есть своё место во Вселенной, и его нужно беречь, как самый любимый дом.
</a:t>
            </a:r>
            <a:endParaRPr lang="en-US" sz="81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доказательства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Луны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лунного затмения Земля отбрасывает круглую тень. Такую тень может давать шар, поэтому это наблюдение давно подсказало людям форму нашей планеты.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и корабль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уходит далеко, он исчезает не сразу. Сначала скрывается нижняя часть, а потом верхняя. Это происходит из-за кривизны Земли.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космонавты видят Землю целиком. На фотографиях она выглядит как шар с облаками, океанами и материками, а не как плоский диск.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Кругосветные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двигаться по Земле в одном направлении, можно вернуться в начальную точку. Такой путь показывает, что поверхность планеты замкнута и округла.
</a:t>
            </a:r>
            <a:endParaRPr lang="en-US" sz="8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дом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много океанов, морей, рек и озёр. Вода нужна растениям, животным и людям, поэтому наша планета особенно удобна для жизни.
</a:t>
            </a:r>
            <a:endParaRPr lang="en-US" sz="8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окружает воздух. Мы им дышим, а ещё он защищает планету и помогает сохранять тепло, чтобы на ней было не слишком холодно.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Шарообразная форма Земли помогает солнечным лучам по-разному освещать разные места. Поэтому где-то теплее, а где-то холоднее, и на планете появляются разные природные условия.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наклона Земли и её движения вокруг Солнца в разных местах по-разному меняются свет и тепло. Так приходят весна, лето, осень и зима.
</a:t>
            </a:r>
            <a:endParaRPr lang="en-US" sz="8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круглый дом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похожа на шар и чуть сплюснута у полюсов. Это видно по затмениям, горизонту, снимкам из космоса и путешествиям вокруг света. Наш планетный дом удивителен!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2026-05-26T03:51:21Z</dcterms:created>
  <dcterms:modified xsi:type="dcterms:W3CDTF">2026-05-26T03:51:21Z</dcterms:modified>
</cp:coreProperties>
</file>