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отличий и ролей одноклеточных и многоклеточных организмов в природе.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микромир: одноклеточные и многоклеточные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XVII века позволил впервые увидеть клетки и микроорганизмы. Исследователи Гук и Левенгук сделали революционные открытия в клеточной биологии, что открыло новую эпоху исследований жизни.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микроскоп открыл невидимый мир
</a:t>
            </a:r>
            <a:endParaRPr lang="en-US" sz="2687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одноклеточные организмы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— это организмы, состоящие из одной клетки, которая обеспечивает все функции жизни: питание, дыхание, движение и размножение.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размеры одноклеточных значительно варьируются, позволяя выживать в самых разных условиях — от пресноводных до экстремальных сред.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Классическими примерами являются амёба, бактерии и инфузория-туфелька, каждая из которых играет уникальную роль в экосистемах.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многоклеточных организмов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состоят из множества клеток, образующих ткани и органы с разделением функций для эффективного поддержания жизни.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организме разные группы клеток выполняют специализированные задачи — питание, движение, защита и воспроизведение.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представителям относятся растения, например дуб и фасоль, животные — мышь, человек, а также грибы, такие как мухомор.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разделение труда между клетками обеспечивает сложные процессы и приспособленность к разнообразным средам обитания.
</a:t>
            </a:r>
            <a:endParaRPr lang="en-US" sz="10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одноклеточные и многоклеточные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 принципиальные различия в строении и биологии между этими организмами.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более просты и быстрее растут, в то время как многоклеточные обладают сложной структурой и большей продолжительностью жизни.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Амёба: строение и движение
</a:t>
            </a:r>
            <a:endParaRPr lang="en-US" sz="293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перемещается с помощью ложноножек — псевдоподий, которые формируются за счёт движения цитоплазмы внутри клетки. Этот способ позволяет ей обходить препятствия.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клетка лишена жёсткой оболочки, что делает форму изменчивой. Под микроскопом хорошо видны крупное ядро и прозрачная цитоплазма. Обитает в пресной воде.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бактерий: кокки, бациллы и спириллы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представлены тремя основными формами — шаровидные кокки, палочковидные бациллы и спиралевидные спириллы. Каждая форма адаптирована к определённым условиям и функциям.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Грамположительные и грамотрицательные бактерии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по Граму делит бактерии на две группы. Грамположительные имеют толстую клеточную стенку, а грамотрицательные — более сложное строение с внешней мембраной.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размеры бактерий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встречаются в почве, воде и организмах. Их размер варьируется от 0,5 до 5 микрометров, что делает их видимыми только под мощным микроскопом.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бактерий под микроскопом
</a:t>
            </a:r>
            <a:endParaRPr lang="en-US" sz="285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Инфузория-туфелька: уникальное микросущество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покрыта многочисленными ресничками, которые обеспечивают быстрое и точное движение в воде, позволяя активно искать пищу.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клетка содержит два ядра: макронуклеус управляет повседневными процессами, а микронуклеус отвечает за размножение и наследственность.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Многоклеточная зелёная водоросль — улотрикс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Улотрикс состоит из нитей одинаковых клеток, каждая содержит хлоропласты для фотосинтеза. Клетки объединены и окружены толстыми стенками, обеспечивающими прочность.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Обитает в пресной воде и легко видна в микроскоп. Эти водоросли важны для экосистем, производя кислород и служа пищей для других 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21767"/>
            <a:ext cx="3377400" cy="16042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клеток растения и животного
</a:t>
            </a:r>
            <a:endParaRPr lang="en-US" sz="2953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структурные отличия клеток и их связь с образом жизни и питанием организмов.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 связаны с фотосинтезом у растений и активным передвижением у животных.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человеческой клетки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человека состоит из ядра, цитоплазмы и мембраны. В ядре хранится генетическая информация, а митохондрии отвечают за энергию. Эти компоненты видны под микроскопом и важны для жизнедеятельности клетки.
</a:t>
            </a:r>
            <a:endParaRPr lang="en-US" sz="777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функций клеток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обеспечивают движение тела, нервные — передают сигналы, а эпителиальные образуют защитный слой. Такое разнообразие позволяет организму эффективно работать и приспосабливаться к окружающей среде.
</a:t>
            </a:r>
            <a:endParaRPr lang="en-US" sz="777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клеток в организме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состоят из миллионов клеток, которые взаимодействуют для поддержания функций. Слаженная работа клеток позволяет человеку двигаться, дышать и мыслить, отражая сложность биологических систем.
</a:t>
            </a:r>
            <a:endParaRPr lang="en-US" sz="749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клетка под микроскопом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лука: практический образец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эпидермиса лука образуют хорошо организованную прямоугольную сетку, каждая клетка окружена чёткими стенками. Это облегчает изучение структуры и взаимного расположения клеток под микроскопом.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Ядра клеток имеют округлую форму и расположены в центре, что хорошо заметно даже при простом микроскопическом исследовании. Отсутствие хлоропластов отличает эпидермис лука от зелёных тканей растения.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организма: одноклеточные и многоклеточные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быстро увеличиваются за счёт роста клетки, а многоклеточные растут за счёт деления и увеличения количества клеток, что занимает больше времени.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одноклеточные быстро достигают максимального размера, в то время как многоклеточные растут медленнее, но достигают больших размеров и имеют сложную структуру.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общедоступных биологических исследований,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одноклеточных организмов
</a:t>
            </a:r>
            <a:endParaRPr lang="en-US" sz="2634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одноклеточного организма увеличивается в размерах, готовясь к следующему этапу — делению.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бинарном делении клетка делится на две идентичные дочерние клетки, что способствует быстрому размножению.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жизни происходит постоянный обмен веществ, поддерживающий жизнедеятельность и адаптацию к окружающей среде.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 или цист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неблагоприятных условиях одноклеточные образуют устойчивые структуры, которые помогают пережить трудные периоды и возобновить жизнь.
</a:t>
            </a:r>
            <a:endParaRPr lang="en-US" sz="9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деления бактерии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процесс бинарного деления в благоприятных условиях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— переносчики кислорода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имеют округлую форму и не содержат ядра. Их основная функция — транспортировка кислорода от лёгких к тканям, благодаря содержащемуся в них гемоглобину.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— защитники организма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клетки крови содержат крупное ядро и ответственны за иммунитет. Они участвуют в распознавании и уничтожении бактерий и вирусов, обеспечивая защиту от инфекций.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— участники свертывания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Тромбоциты — мелкие пластинки, которые играют важную роль в остановке кровотечений. Они участвуют в формировании тромба, предотвращая потерю крови при повреждениях.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клеток крови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46" y="1009775"/>
            <a:ext cx="3008707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2200" y="775075"/>
            <a:ext cx="4152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Кожица листа растения: устьица и клетки-стражи
</a:t>
            </a:r>
            <a:endParaRPr lang="en-US" sz="2651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46150" y="177714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представляют собой небольшие отверстия в покровной ткани листа, через которые осуществляется газообмен. Они состоят из двух замыкающих клеток, которые регулируют открытие и закрытие устьичных щелей.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65500" y="3063909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Клетки-стражи содержат хлоропласты, что позволяет им участвовать в фотосинтезе и контролировать водный баланс растения. Устьица располагаются преимущественно на нижней стороне листа для защиты от излишнего испарения.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микроскопии в развитие биологии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микроскопии позволяют выявлять мельчайшие клеточные структуры, включая вирусы и субклеточные органоиды.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известных клеточных форм и микроорганизмов связан с развитием микроскопических методов, расширяя понимание биологического разнообразия.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современные исследования клеточной биологии, 2024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656786"/>
            <a:ext cx="1533000" cy="1362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3300" y="1614220"/>
            <a:ext cx="1447800" cy="14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0488" y="1614220"/>
            <a:ext cx="1266825" cy="144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одноклеточных и многоклеточных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источник питания
</a:t>
            </a:r>
            <a:pPr algn="ctr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— важнейшая часть пищевых цепей в воде и почве, обеспечивая питание для многих животных и поддерживая экосистему.
</a:t>
            </a:r>
            <a:endParaRPr lang="en-US" sz="907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разложении органических веществ и круговороте элементов, способствуя поддержанию качества почвы и воды.
</a:t>
            </a:r>
            <a:endParaRPr lang="en-US" sz="939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биомассы
</a:t>
            </a:r>
            <a:pPr algn="ctr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создают разнообразную биомассу, формируя экосистемы, которые поддерживают жизнь разнообразных видов, включая человека.
</a:t>
            </a:r>
            <a:endParaRPr lang="en-US" sz="9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клеточного строения раскрывает эволюционные связи и основы жизни. Современная микроскопия открывает новые горизонты, помогая понять сложность и взаимосвязь всех живых организмов.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итоги: значение изучения клеточного строения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2026-05-08T07:57:45Z</dcterms:created>
  <dcterms:modified xsi:type="dcterms:W3CDTF">2026-05-08T07:57:45Z</dcterms:modified>
</cp:coreProperties>
</file>