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расположение прямых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Пересечение, параллельность и совпадение — разберём прямые на плоскости.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прямые и зачем изучать их расположение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помогают описывать границы фигур, оси координат и чертежи. Умение определять их положение важно для нахождения углов, доказательства параллельности и решения задач с координатами.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взаимного расположения двух прямых
</a:t>
            </a:r>
            <a:endParaRPr lang="en-US" sz="2688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прямые имеют одну общую точку, они пересекаются. В месте пересечения образуются углы, а само расположение удобно описывать по рисунку или уравнениям.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точки одной прямой принадлежат другой, это совпадающие прямые. На чертеже они выглядят как одна линия, хотя записаны как две.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общих точек нет, прямые считаются параллельными. Они лежат в одной плоскости и не сближаются при продолжении, сохраняя одинаковое направление.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случая для двух прямых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общих точек помогает быстро различить все возможные случаи взаимного расположения двух прямых.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признак — число общих точек — позволяет сразу определить тип расположения.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Геометрия: взаимное расположение прямых на плоскости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932" y="1276225"/>
            <a:ext cx="2713636" cy="3495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Пересекающиеся прямые и углы при пересечении
</a:t>
            </a:r>
            <a:endParaRPr lang="en-US" sz="2634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7795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Пересекающиеся прямые имеют единственную общую точку. Вокруг неё образуются четыре угла, которые помогают находить неизвестные значения и проверять правильность построения.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792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встречи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3170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угла называются вертикальными, если они лежат напротив друг друга. Такие углы всегда равны, поэтому один из них можно найти через другой.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3167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95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имеют общую сторону и вместе образуют развернутый угол. Их сумма всегда равна 180°, что удобно использовать в вычислениях.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92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33170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вертикальных и смежных углов часто применяют при решении задач на чертежах. Они позволяют быстро находить углы без сложных дополнительных построений.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33167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на задачах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угла при пересечении прямых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пересечении двух прямых удобно выделять пары равных и дополнительных углов, чтобы быстро делать выводы по рисунку.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точке пересечения есть две пары вертикальных углов, две пары смежных углов и полный оборот в 360°.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соотношения при пересечении двух прямых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и смежные углы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45600" y="17424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расположены напротив друг друга. Они всегда равны, поэтому в задаче достаточно определить один угол, чтобы сразу найти второй.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5600" y="13148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45600" y="43062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вертикальные углы часто отмечают одинаковым цветом, а смежные — общей дугой. Такое выделение помогает не путать пары и быстрее выбирать нужное правило.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45600" y="38786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их узнавать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5600" y="30243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имеют общую сторону и образуют развернутый угол. Это значит, что их сумма равна 180°, а один угол дополняет другой до прямой линии.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45600" y="25967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случая описывают взаимное расположение двух прямых на плоскости.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 — один из трёх основных случаев, поэтому её удобно запоминать как отдельный и очень частый тип взаимного положения прямых.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школьной 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параллельность по углам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позволяет сравнить углы и сделать вывод о параллельности двух прямых.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01605"/>
            <a:ext cx="8424000" cy="21800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параллельности прямых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прямые пересечены секущей и соответственные углы равны, то прямые параллельны. Этот признак часто используют на чертежах, где важно быстро проверить расположение линий.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углы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3950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внутренние односторонние углы в сумме дают 180°, прямые параллельны. Этот признак помогает не только в вычислениях, но и в доказательствах геометрических утверждений.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3950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односторонние углы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24975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накрест лежащих углов тоже показывает, что прямые параллельны. Такой способ удобен, когда на рисунке углы расположены по разные стороны от секущей.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4975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при параллельных прямых и секущей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образует с параллельными прямыми три ключевые группы углов, по которым удобно проверять признаки параллельности.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двух групп углов и сумма третьей в 180° дают быстрый способ распознавать параллельные прямые.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«Параллельные прямые и секущая»; иллюстративные значения для демонстрации свойств.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углов при параллельных прямых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связаны основные виды углов и какие числовые отношения помогают их распознавать.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свойства углов при параллельных прямых и секущей.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параллельных прямых действуют строгие соотношения: равенство двух видов углов и дополнительность третьего.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величина прямого угла, по которой проверяют перпендикулярность.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этого значения помогает быстро распознавать перпендикулярные прямые на чертеже и в построениях.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прямого угла из школьного курса геометрии.
</a:t>
            </a:r>
            <a:endParaRPr lang="en-US" sz="10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в жизни и на чертеже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легко увидеть в комнате, на листе бумаги и в книге. Две стороны предмета образуют аккуратный угол, который удобно сравнивать с углом тетрадной клетки. Такие примеры помогают школьнику заметить перпендикулярность в привычных вещах.
</a:t>
            </a:r>
            <a:endParaRPr lang="en-US" sz="1124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комнаты и страницы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его отмечают на чертеже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геометрических рисунках прямой угол показывают маленьким квадратиком у вершины. Этот знак сразу говорит, что стороны пересекаются под прямым углом, даже если сам угол на рисунке не подписан. Такой условный значок экономит место и делает чертёж понятным.
</a:t>
            </a:r>
            <a:endParaRPr lang="en-US" sz="1088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нужен при построении прямоугольников, квадратов и координатных осей. Без него трудно выполнить точный чертёж и проверить, что линии расположены правильно. Поэтому в задачах на построение его используют как надёжную опору для рассуждений.
</a:t>
            </a:r>
            <a:endParaRPr lang="en-US" sz="1124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так важен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расположение прямых в координатной плоскости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прямой позволяет сравнивать линии не только по виду графика, но и по значениям коэффициентов.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коэффициентам можно быстро определить, пересекаются прямые, параллельны они или совпадают, без построения полного графика.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запись линейного уравнения y = kx + b; иллюстративные примеры для сравнения случаев.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прямой и условия для разных случаев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на координатной плоскости часто задаётся уравнением y = kx + b. Коэффициент k показывает наклон линии, а b указывает, где она пересекает ось Oy.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k1 = k2, прямые идут в одном направлении. Если при этом b различны, они параллельны; если b тоже одинаковы, то это одна и та же прямая.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и совпадение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двух прямых коэффициенты k различны, их графики имеют разный наклон и обязательно пересекаются. Это самый быстрый признак, когда уравнения записаны в виде y = kx + b.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наклона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взаимное расположение прямых
</a:t>
            </a:r>
            <a:endParaRPr lang="en-US" sz="2694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анализа рисунка или уравнений двух прямых.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прямыми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линии нарисованы очень близко, их легко перепутать. Параллельные прямые не имеют общих точек, а совпадающие полностью накладываются друг на друга, поэтому важно внимательно смотреть на рисунок.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и совпадающие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появляются, когда пропускают название углов или не проверяют, что дано в задаче. Чтобы избежать путаницы, нужно сначала определить, какие линии и какие признаки действительно заданы.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чтение условия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думают, что если прямые пересекаются, то они обязательно не перпендикулярны. На самом деле перпендикулярные прямые тоже пересекаются, только под прямым углом.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и пересечение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делать вывод о параллельности только по равенству углов. Нужно, чтобы была секущая и было понятно, какие именно углы сравниваются: соответственные, накрест лежащие или внутренние односторонние.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без секущей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признакам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выбрать нужный признак для каждого случая и не перепутать определения.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случая есть свой удобный критерий: по точкам, по углам или по величине угла.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определения и признаки взаимного расположения прямых из школьной геометрии.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на плоскости сравнивают по точкам пересечения, углам и уравнениям. Эти три способа помогают быстро и уверенно решать задачи без лишних построений.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прямых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2026-06-03T10:20:44Z</dcterms:created>
  <dcterms:modified xsi:type="dcterms:W3CDTF">2026-06-03T10:20:44Z</dcterms:modified>
</cp:coreProperties>
</file>